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76" r:id="rId4"/>
    <p:sldId id="277" r:id="rId5"/>
    <p:sldId id="258" r:id="rId6"/>
    <p:sldId id="279" r:id="rId7"/>
    <p:sldId id="278" r:id="rId8"/>
    <p:sldId id="270" r:id="rId9"/>
    <p:sldId id="280" r:id="rId10"/>
    <p:sldId id="284" r:id="rId11"/>
    <p:sldId id="272" r:id="rId12"/>
    <p:sldId id="281" r:id="rId13"/>
    <p:sldId id="282" r:id="rId14"/>
    <p:sldId id="286" r:id="rId15"/>
    <p:sldId id="283" r:id="rId16"/>
    <p:sldId id="285" r:id="rId17"/>
    <p:sldId id="259" r:id="rId18"/>
    <p:sldId id="261" r:id="rId19"/>
    <p:sldId id="262" r:id="rId20"/>
    <p:sldId id="271" r:id="rId21"/>
    <p:sldId id="260" r:id="rId22"/>
    <p:sldId id="263" r:id="rId23"/>
    <p:sldId id="287" r:id="rId24"/>
    <p:sldId id="273" r:id="rId25"/>
    <p:sldId id="288" r:id="rId26"/>
    <p:sldId id="264" r:id="rId27"/>
    <p:sldId id="266" r:id="rId28"/>
    <p:sldId id="265" r:id="rId29"/>
    <p:sldId id="267" r:id="rId30"/>
    <p:sldId id="268" r:id="rId31"/>
    <p:sldId id="269" r:id="rId32"/>
    <p:sldId id="289" r:id="rId33"/>
    <p:sldId id="291" r:id="rId34"/>
    <p:sldId id="292" r:id="rId35"/>
    <p:sldId id="290" r:id="rId36"/>
    <p:sldId id="293" r:id="rId37"/>
    <p:sldId id="294" r:id="rId38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07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elimarkka, Matti" userId="f4536e2c-74a8-43ca-82b9-446af9cd90be" providerId="ADAL" clId="{5091EC66-93BF-2C4B-BC53-EF8A662FA847}"/>
    <pc:docChg chg="custSel addSld delSld modSld sldOrd modMainMaster">
      <pc:chgData name="Nelimarkka, Matti" userId="f4536e2c-74a8-43ca-82b9-446af9cd90be" providerId="ADAL" clId="{5091EC66-93BF-2C4B-BC53-EF8A662FA847}" dt="2019-06-17T07:52:57.239" v="4548" actId="20577"/>
      <pc:docMkLst>
        <pc:docMk/>
      </pc:docMkLst>
      <pc:sldChg chg="addSp delSp modSp">
        <pc:chgData name="Nelimarkka, Matti" userId="f4536e2c-74a8-43ca-82b9-446af9cd90be" providerId="ADAL" clId="{5091EC66-93BF-2C4B-BC53-EF8A662FA847}" dt="2019-06-13T09:59:44.509" v="31" actId="20577"/>
        <pc:sldMkLst>
          <pc:docMk/>
          <pc:sldMk cId="3150467929" sldId="256"/>
        </pc:sldMkLst>
        <pc:spChg chg="mod">
          <ac:chgData name="Nelimarkka, Matti" userId="f4536e2c-74a8-43ca-82b9-446af9cd90be" providerId="ADAL" clId="{5091EC66-93BF-2C4B-BC53-EF8A662FA847}" dt="2019-06-13T09:59:44.509" v="31" actId="20577"/>
          <ac:spMkLst>
            <pc:docMk/>
            <pc:sldMk cId="3150467929" sldId="256"/>
            <ac:spMk id="2" creationId="{27CA0900-B828-C740-9E22-F945FDE095AD}"/>
          </ac:spMkLst>
        </pc:spChg>
        <pc:spChg chg="add del mod">
          <ac:chgData name="Nelimarkka, Matti" userId="f4536e2c-74a8-43ca-82b9-446af9cd90be" providerId="ADAL" clId="{5091EC66-93BF-2C4B-BC53-EF8A662FA847}" dt="2019-06-13T09:58:43.975" v="2"/>
          <ac:spMkLst>
            <pc:docMk/>
            <pc:sldMk cId="3150467929" sldId="256"/>
            <ac:spMk id="3" creationId="{9E53163A-96A1-4E49-87BB-CED9C2D1EF4F}"/>
          </ac:spMkLst>
        </pc:spChg>
      </pc:sldChg>
      <pc:sldChg chg="modSp modNotesTx">
        <pc:chgData name="Nelimarkka, Matti" userId="f4536e2c-74a8-43ca-82b9-446af9cd90be" providerId="ADAL" clId="{5091EC66-93BF-2C4B-BC53-EF8A662FA847}" dt="2019-06-13T10:02:17.767" v="323" actId="20577"/>
        <pc:sldMkLst>
          <pc:docMk/>
          <pc:sldMk cId="1706306484" sldId="257"/>
        </pc:sldMkLst>
        <pc:spChg chg="mod">
          <ac:chgData name="Nelimarkka, Matti" userId="f4536e2c-74a8-43ca-82b9-446af9cd90be" providerId="ADAL" clId="{5091EC66-93BF-2C4B-BC53-EF8A662FA847}" dt="2019-06-13T10:00:03.468" v="59" actId="20577"/>
          <ac:spMkLst>
            <pc:docMk/>
            <pc:sldMk cId="1706306484" sldId="257"/>
            <ac:spMk id="2" creationId="{BF2E0EBA-EA46-FD46-8FD0-BB10C3B0AFAC}"/>
          </ac:spMkLst>
        </pc:spChg>
        <pc:spChg chg="mod">
          <ac:chgData name="Nelimarkka, Matti" userId="f4536e2c-74a8-43ca-82b9-446af9cd90be" providerId="ADAL" clId="{5091EC66-93BF-2C4B-BC53-EF8A662FA847}" dt="2019-06-13T10:01:12.628" v="87" actId="20577"/>
          <ac:spMkLst>
            <pc:docMk/>
            <pc:sldMk cId="1706306484" sldId="257"/>
            <ac:spMk id="3" creationId="{7F5162E3-F024-C74D-9CAC-1527879C9C88}"/>
          </ac:spMkLst>
        </pc:spChg>
      </pc:sldChg>
      <pc:sldChg chg="delSp modSp">
        <pc:chgData name="Nelimarkka, Matti" userId="f4536e2c-74a8-43ca-82b9-446af9cd90be" providerId="ADAL" clId="{5091EC66-93BF-2C4B-BC53-EF8A662FA847}" dt="2019-06-13T10:08:46.586" v="378" actId="20577"/>
        <pc:sldMkLst>
          <pc:docMk/>
          <pc:sldMk cId="654727867" sldId="258"/>
        </pc:sldMkLst>
        <pc:spChg chg="mod">
          <ac:chgData name="Nelimarkka, Matti" userId="f4536e2c-74a8-43ca-82b9-446af9cd90be" providerId="ADAL" clId="{5091EC66-93BF-2C4B-BC53-EF8A662FA847}" dt="2019-06-13T10:08:46.586" v="378" actId="20577"/>
          <ac:spMkLst>
            <pc:docMk/>
            <pc:sldMk cId="654727867" sldId="258"/>
            <ac:spMk id="3" creationId="{5A558EB0-3A8A-4B46-85DF-FD7D67A831FC}"/>
          </ac:spMkLst>
        </pc:spChg>
        <pc:spChg chg="del">
          <ac:chgData name="Nelimarkka, Matti" userId="f4536e2c-74a8-43ca-82b9-446af9cd90be" providerId="ADAL" clId="{5091EC66-93BF-2C4B-BC53-EF8A662FA847}" dt="2019-06-13T10:08:18.979" v="376" actId="478"/>
          <ac:spMkLst>
            <pc:docMk/>
            <pc:sldMk cId="654727867" sldId="258"/>
            <ac:spMk id="4" creationId="{91BCB9CD-6993-FF4F-8B8F-4DDDBB4B652E}"/>
          </ac:spMkLst>
        </pc:spChg>
      </pc:sldChg>
      <pc:sldChg chg="modNotesTx">
        <pc:chgData name="Nelimarkka, Matti" userId="f4536e2c-74a8-43ca-82b9-446af9cd90be" providerId="ADAL" clId="{5091EC66-93BF-2C4B-BC53-EF8A662FA847}" dt="2019-06-13T10:30:25.237" v="3137" actId="20577"/>
        <pc:sldMkLst>
          <pc:docMk/>
          <pc:sldMk cId="3757894702" sldId="259"/>
        </pc:sldMkLst>
      </pc:sldChg>
      <pc:sldChg chg="modNotesTx">
        <pc:chgData name="Nelimarkka, Matti" userId="f4536e2c-74a8-43ca-82b9-446af9cd90be" providerId="ADAL" clId="{5091EC66-93BF-2C4B-BC53-EF8A662FA847}" dt="2019-06-13T11:39:01.394" v="4371" actId="20577"/>
        <pc:sldMkLst>
          <pc:docMk/>
          <pc:sldMk cId="2643637550" sldId="261"/>
        </pc:sldMkLst>
      </pc:sldChg>
      <pc:sldChg chg="modNotesTx">
        <pc:chgData name="Nelimarkka, Matti" userId="f4536e2c-74a8-43ca-82b9-446af9cd90be" providerId="ADAL" clId="{5091EC66-93BF-2C4B-BC53-EF8A662FA847}" dt="2019-06-13T10:53:58.290" v="3417" actId="20577"/>
        <pc:sldMkLst>
          <pc:docMk/>
          <pc:sldMk cId="558052869" sldId="263"/>
        </pc:sldMkLst>
      </pc:sldChg>
      <pc:sldChg chg="modNotesTx">
        <pc:chgData name="Nelimarkka, Matti" userId="f4536e2c-74a8-43ca-82b9-446af9cd90be" providerId="ADAL" clId="{5091EC66-93BF-2C4B-BC53-EF8A662FA847}" dt="2019-06-17T07:52:57.239" v="4548" actId="20577"/>
        <pc:sldMkLst>
          <pc:docMk/>
          <pc:sldMk cId="1482952100" sldId="269"/>
        </pc:sldMkLst>
      </pc:sldChg>
      <pc:sldChg chg="modSp">
        <pc:chgData name="Nelimarkka, Matti" userId="f4536e2c-74a8-43ca-82b9-446af9cd90be" providerId="ADAL" clId="{5091EC66-93BF-2C4B-BC53-EF8A662FA847}" dt="2019-06-13T10:09:59.567" v="415" actId="20577"/>
        <pc:sldMkLst>
          <pc:docMk/>
          <pc:sldMk cId="2415956086" sldId="270"/>
        </pc:sldMkLst>
        <pc:spChg chg="mod">
          <ac:chgData name="Nelimarkka, Matti" userId="f4536e2c-74a8-43ca-82b9-446af9cd90be" providerId="ADAL" clId="{5091EC66-93BF-2C4B-BC53-EF8A662FA847}" dt="2019-06-13T10:09:59.567" v="415" actId="20577"/>
          <ac:spMkLst>
            <pc:docMk/>
            <pc:sldMk cId="2415956086" sldId="270"/>
            <ac:spMk id="3" creationId="{5A558EB0-3A8A-4B46-85DF-FD7D67A831FC}"/>
          </ac:spMkLst>
        </pc:spChg>
      </pc:sldChg>
      <pc:sldChg chg="addSp modSp ord">
        <pc:chgData name="Nelimarkka, Matti" userId="f4536e2c-74a8-43ca-82b9-446af9cd90be" providerId="ADAL" clId="{5091EC66-93BF-2C4B-BC53-EF8A662FA847}" dt="2019-06-13T11:00:11.665" v="3599"/>
        <pc:sldMkLst>
          <pc:docMk/>
          <pc:sldMk cId="793309831" sldId="273"/>
        </pc:sldMkLst>
        <pc:picChg chg="add mod">
          <ac:chgData name="Nelimarkka, Matti" userId="f4536e2c-74a8-43ca-82b9-446af9cd90be" providerId="ADAL" clId="{5091EC66-93BF-2C4B-BC53-EF8A662FA847}" dt="2019-06-13T10:40:59.057" v="3159" actId="1076"/>
          <ac:picMkLst>
            <pc:docMk/>
            <pc:sldMk cId="793309831" sldId="273"/>
            <ac:picMk id="4" creationId="{22B3C2F2-905D-EB47-9288-48979625F6B0}"/>
          </ac:picMkLst>
        </pc:picChg>
        <pc:picChg chg="mod">
          <ac:chgData name="Nelimarkka, Matti" userId="f4536e2c-74a8-43ca-82b9-446af9cd90be" providerId="ADAL" clId="{5091EC66-93BF-2C4B-BC53-EF8A662FA847}" dt="2019-06-13T10:40:25.834" v="3152" actId="1076"/>
          <ac:picMkLst>
            <pc:docMk/>
            <pc:sldMk cId="793309831" sldId="273"/>
            <ac:picMk id="5" creationId="{5B4BBBF1-49E9-524A-83B0-BC0146116CC6}"/>
          </ac:picMkLst>
        </pc:picChg>
      </pc:sldChg>
      <pc:sldChg chg="del">
        <pc:chgData name="Nelimarkka, Matti" userId="f4536e2c-74a8-43ca-82b9-446af9cd90be" providerId="ADAL" clId="{5091EC66-93BF-2C4B-BC53-EF8A662FA847}" dt="2019-06-13T10:40:41.681" v="3157" actId="2696"/>
        <pc:sldMkLst>
          <pc:docMk/>
          <pc:sldMk cId="1151950079" sldId="274"/>
        </pc:sldMkLst>
      </pc:sldChg>
      <pc:sldChg chg="del">
        <pc:chgData name="Nelimarkka, Matti" userId="f4536e2c-74a8-43ca-82b9-446af9cd90be" providerId="ADAL" clId="{5091EC66-93BF-2C4B-BC53-EF8A662FA847}" dt="2019-06-13T10:40:42.222" v="3158" actId="2696"/>
        <pc:sldMkLst>
          <pc:docMk/>
          <pc:sldMk cId="3833881115" sldId="275"/>
        </pc:sldMkLst>
      </pc:sldChg>
      <pc:sldChg chg="addSp delSp modSp add">
        <pc:chgData name="Nelimarkka, Matti" userId="f4536e2c-74a8-43ca-82b9-446af9cd90be" providerId="ADAL" clId="{5091EC66-93BF-2C4B-BC53-EF8A662FA847}" dt="2019-06-13T10:02:48.773" v="328" actId="14100"/>
        <pc:sldMkLst>
          <pc:docMk/>
          <pc:sldMk cId="4221958270" sldId="276"/>
        </pc:sldMkLst>
        <pc:spChg chg="mod">
          <ac:chgData name="Nelimarkka, Matti" userId="f4536e2c-74a8-43ca-82b9-446af9cd90be" providerId="ADAL" clId="{5091EC66-93BF-2C4B-BC53-EF8A662FA847}" dt="2019-06-13T10:01:17.376" v="98" actId="20577"/>
          <ac:spMkLst>
            <pc:docMk/>
            <pc:sldMk cId="4221958270" sldId="276"/>
            <ac:spMk id="2" creationId="{6D03CA40-6CF3-984A-A457-CD3BFB6FFC72}"/>
          </ac:spMkLst>
        </pc:spChg>
        <pc:spChg chg="del">
          <ac:chgData name="Nelimarkka, Matti" userId="f4536e2c-74a8-43ca-82b9-446af9cd90be" providerId="ADAL" clId="{5091EC66-93BF-2C4B-BC53-EF8A662FA847}" dt="2019-06-13T10:02:41.335" v="325" actId="478"/>
          <ac:spMkLst>
            <pc:docMk/>
            <pc:sldMk cId="4221958270" sldId="276"/>
            <ac:spMk id="3" creationId="{83B7E6DC-A8FF-D642-91F4-739DB0ECF337}"/>
          </ac:spMkLst>
        </pc:spChg>
        <pc:picChg chg="add mod">
          <ac:chgData name="Nelimarkka, Matti" userId="f4536e2c-74a8-43ca-82b9-446af9cd90be" providerId="ADAL" clId="{5091EC66-93BF-2C4B-BC53-EF8A662FA847}" dt="2019-06-13T10:02:48.773" v="328" actId="14100"/>
          <ac:picMkLst>
            <pc:docMk/>
            <pc:sldMk cId="4221958270" sldId="276"/>
            <ac:picMk id="5" creationId="{1B5B8870-86AD-7048-A5DE-4D5DB810E5D7}"/>
          </ac:picMkLst>
        </pc:picChg>
      </pc:sldChg>
      <pc:sldChg chg="addSp delSp modSp add">
        <pc:chgData name="Nelimarkka, Matti" userId="f4536e2c-74a8-43ca-82b9-446af9cd90be" providerId="ADAL" clId="{5091EC66-93BF-2C4B-BC53-EF8A662FA847}" dt="2019-06-13T10:05:26.818" v="374" actId="14100"/>
        <pc:sldMkLst>
          <pc:docMk/>
          <pc:sldMk cId="1586776625" sldId="277"/>
        </pc:sldMkLst>
        <pc:spChg chg="mod">
          <ac:chgData name="Nelimarkka, Matti" userId="f4536e2c-74a8-43ca-82b9-446af9cd90be" providerId="ADAL" clId="{5091EC66-93BF-2C4B-BC53-EF8A662FA847}" dt="2019-06-13T10:05:10.257" v="369" actId="20577"/>
          <ac:spMkLst>
            <pc:docMk/>
            <pc:sldMk cId="1586776625" sldId="277"/>
            <ac:spMk id="2" creationId="{DF1C7104-D7E8-5D47-971A-6C168B215E47}"/>
          </ac:spMkLst>
        </pc:spChg>
        <pc:spChg chg="del">
          <ac:chgData name="Nelimarkka, Matti" userId="f4536e2c-74a8-43ca-82b9-446af9cd90be" providerId="ADAL" clId="{5091EC66-93BF-2C4B-BC53-EF8A662FA847}" dt="2019-06-13T10:05:12.607" v="370" actId="478"/>
          <ac:spMkLst>
            <pc:docMk/>
            <pc:sldMk cId="1586776625" sldId="277"/>
            <ac:spMk id="3" creationId="{ABDDA401-938B-CC4B-A0D1-8131F53B384B}"/>
          </ac:spMkLst>
        </pc:spChg>
        <pc:picChg chg="add mod">
          <ac:chgData name="Nelimarkka, Matti" userId="f4536e2c-74a8-43ca-82b9-446af9cd90be" providerId="ADAL" clId="{5091EC66-93BF-2C4B-BC53-EF8A662FA847}" dt="2019-06-13T10:05:26.818" v="374" actId="14100"/>
          <ac:picMkLst>
            <pc:docMk/>
            <pc:sldMk cId="1586776625" sldId="277"/>
            <ac:picMk id="5" creationId="{B1B6B34C-DEF5-574D-BE89-8016EE838A4F}"/>
          </ac:picMkLst>
        </pc:picChg>
      </pc:sldChg>
      <pc:sldChg chg="add">
        <pc:chgData name="Nelimarkka, Matti" userId="f4536e2c-74a8-43ca-82b9-446af9cd90be" providerId="ADAL" clId="{5091EC66-93BF-2C4B-BC53-EF8A662FA847}" dt="2019-06-13T10:08:13.512" v="375"/>
        <pc:sldMkLst>
          <pc:docMk/>
          <pc:sldMk cId="903883318" sldId="278"/>
        </pc:sldMkLst>
      </pc:sldChg>
      <pc:sldChg chg="add modNotesTx">
        <pc:chgData name="Nelimarkka, Matti" userId="f4536e2c-74a8-43ca-82b9-446af9cd90be" providerId="ADAL" clId="{5091EC66-93BF-2C4B-BC53-EF8A662FA847}" dt="2019-06-13T10:12:44.808" v="881" actId="20577"/>
        <pc:sldMkLst>
          <pc:docMk/>
          <pc:sldMk cId="2120750876" sldId="279"/>
        </pc:sldMkLst>
      </pc:sldChg>
      <pc:sldChg chg="addSp modSp add">
        <pc:chgData name="Nelimarkka, Matti" userId="f4536e2c-74a8-43ca-82b9-446af9cd90be" providerId="ADAL" clId="{5091EC66-93BF-2C4B-BC53-EF8A662FA847}" dt="2019-06-13T10:11:51.113" v="667" actId="1076"/>
        <pc:sldMkLst>
          <pc:docMk/>
          <pc:sldMk cId="2943094139" sldId="280"/>
        </pc:sldMkLst>
        <pc:spChg chg="mod">
          <ac:chgData name="Nelimarkka, Matti" userId="f4536e2c-74a8-43ca-82b9-446af9cd90be" providerId="ADAL" clId="{5091EC66-93BF-2C4B-BC53-EF8A662FA847}" dt="2019-06-13T10:10:10.078" v="418" actId="20577"/>
          <ac:spMkLst>
            <pc:docMk/>
            <pc:sldMk cId="2943094139" sldId="280"/>
            <ac:spMk id="3" creationId="{5A558EB0-3A8A-4B46-85DF-FD7D67A831FC}"/>
          </ac:spMkLst>
        </pc:spChg>
        <pc:spChg chg="add mod">
          <ac:chgData name="Nelimarkka, Matti" userId="f4536e2c-74a8-43ca-82b9-446af9cd90be" providerId="ADAL" clId="{5091EC66-93BF-2C4B-BC53-EF8A662FA847}" dt="2019-06-13T10:11:51.113" v="667" actId="1076"/>
          <ac:spMkLst>
            <pc:docMk/>
            <pc:sldMk cId="2943094139" sldId="280"/>
            <ac:spMk id="5" creationId="{E52E8A12-D628-5942-8AA1-2A13CF20BB6F}"/>
          </ac:spMkLst>
        </pc:spChg>
      </pc:sldChg>
      <pc:sldChg chg="addSp delSp modSp add modNotesTx">
        <pc:chgData name="Nelimarkka, Matti" userId="f4536e2c-74a8-43ca-82b9-446af9cd90be" providerId="ADAL" clId="{5091EC66-93BF-2C4B-BC53-EF8A662FA847}" dt="2019-06-13T10:19:29.886" v="1425" actId="20577"/>
        <pc:sldMkLst>
          <pc:docMk/>
          <pc:sldMk cId="2911257705" sldId="281"/>
        </pc:sldMkLst>
        <pc:spChg chg="mod">
          <ac:chgData name="Nelimarkka, Matti" userId="f4536e2c-74a8-43ca-82b9-446af9cd90be" providerId="ADAL" clId="{5091EC66-93BF-2C4B-BC53-EF8A662FA847}" dt="2019-06-13T10:13:08.444" v="928" actId="20577"/>
          <ac:spMkLst>
            <pc:docMk/>
            <pc:sldMk cId="2911257705" sldId="281"/>
            <ac:spMk id="2" creationId="{68953A26-FBD4-7A42-8692-D67E178BBFAB}"/>
          </ac:spMkLst>
        </pc:spChg>
        <pc:spChg chg="del">
          <ac:chgData name="Nelimarkka, Matti" userId="f4536e2c-74a8-43ca-82b9-446af9cd90be" providerId="ADAL" clId="{5091EC66-93BF-2C4B-BC53-EF8A662FA847}" dt="2019-06-13T10:13:10.365" v="929" actId="478"/>
          <ac:spMkLst>
            <pc:docMk/>
            <pc:sldMk cId="2911257705" sldId="281"/>
            <ac:spMk id="3" creationId="{19AD8656-40D2-6C4B-B78F-1F0E11ACA385}"/>
          </ac:spMkLst>
        </pc:spChg>
        <pc:spChg chg="add mod">
          <ac:chgData name="Nelimarkka, Matti" userId="f4536e2c-74a8-43ca-82b9-446af9cd90be" providerId="ADAL" clId="{5091EC66-93BF-2C4B-BC53-EF8A662FA847}" dt="2019-06-13T10:14:28.030" v="938" actId="2085"/>
          <ac:spMkLst>
            <pc:docMk/>
            <pc:sldMk cId="2911257705" sldId="281"/>
            <ac:spMk id="6" creationId="{219C9B69-4213-9247-9D75-6676505FB160}"/>
          </ac:spMkLst>
        </pc:spChg>
        <pc:picChg chg="add mod">
          <ac:chgData name="Nelimarkka, Matti" userId="f4536e2c-74a8-43ca-82b9-446af9cd90be" providerId="ADAL" clId="{5091EC66-93BF-2C4B-BC53-EF8A662FA847}" dt="2019-06-13T10:14:09.107" v="933" actId="14100"/>
          <ac:picMkLst>
            <pc:docMk/>
            <pc:sldMk cId="2911257705" sldId="281"/>
            <ac:picMk id="5" creationId="{BFE29AA8-E56D-C64B-9EFB-ABE5C34A54A3}"/>
          </ac:picMkLst>
        </pc:picChg>
      </pc:sldChg>
      <pc:sldChg chg="addSp modSp add modNotesTx">
        <pc:chgData name="Nelimarkka, Matti" userId="f4536e2c-74a8-43ca-82b9-446af9cd90be" providerId="ADAL" clId="{5091EC66-93BF-2C4B-BC53-EF8A662FA847}" dt="2019-06-13T10:17:37.543" v="1133" actId="20577"/>
        <pc:sldMkLst>
          <pc:docMk/>
          <pc:sldMk cId="3993961940" sldId="282"/>
        </pc:sldMkLst>
        <pc:picChg chg="add mod">
          <ac:chgData name="Nelimarkka, Matti" userId="f4536e2c-74a8-43ca-82b9-446af9cd90be" providerId="ADAL" clId="{5091EC66-93BF-2C4B-BC53-EF8A662FA847}" dt="2019-06-13T10:15:22.117" v="943" actId="14100"/>
          <ac:picMkLst>
            <pc:docMk/>
            <pc:sldMk cId="3993961940" sldId="282"/>
            <ac:picMk id="4" creationId="{45ED1CE4-8AE0-E749-9190-6847C756A02F}"/>
          </ac:picMkLst>
        </pc:picChg>
      </pc:sldChg>
      <pc:sldChg chg="addSp delSp modSp add">
        <pc:chgData name="Nelimarkka, Matti" userId="f4536e2c-74a8-43ca-82b9-446af9cd90be" providerId="ADAL" clId="{5091EC66-93BF-2C4B-BC53-EF8A662FA847}" dt="2019-06-13T10:40:10.735" v="3148" actId="1076"/>
        <pc:sldMkLst>
          <pc:docMk/>
          <pc:sldMk cId="860680875" sldId="283"/>
        </pc:sldMkLst>
        <pc:spChg chg="mod">
          <ac:chgData name="Nelimarkka, Matti" userId="f4536e2c-74a8-43ca-82b9-446af9cd90be" providerId="ADAL" clId="{5091EC66-93BF-2C4B-BC53-EF8A662FA847}" dt="2019-06-13T10:19:57.989" v="1495" actId="20577"/>
          <ac:spMkLst>
            <pc:docMk/>
            <pc:sldMk cId="860680875" sldId="283"/>
            <ac:spMk id="2" creationId="{16FDC667-E64B-C94D-93A7-31E85663307E}"/>
          </ac:spMkLst>
        </pc:spChg>
        <pc:spChg chg="del">
          <ac:chgData name="Nelimarkka, Matti" userId="f4536e2c-74a8-43ca-82b9-446af9cd90be" providerId="ADAL" clId="{5091EC66-93BF-2C4B-BC53-EF8A662FA847}" dt="2019-06-13T10:20:00.116" v="1496" actId="478"/>
          <ac:spMkLst>
            <pc:docMk/>
            <pc:sldMk cId="860680875" sldId="283"/>
            <ac:spMk id="3" creationId="{928E3B16-3C02-D84E-8887-BB25E6598B63}"/>
          </ac:spMkLst>
        </pc:spChg>
        <pc:picChg chg="add mod">
          <ac:chgData name="Nelimarkka, Matti" userId="f4536e2c-74a8-43ca-82b9-446af9cd90be" providerId="ADAL" clId="{5091EC66-93BF-2C4B-BC53-EF8A662FA847}" dt="2019-06-13T10:20:15.571" v="1501" actId="1076"/>
          <ac:picMkLst>
            <pc:docMk/>
            <pc:sldMk cId="860680875" sldId="283"/>
            <ac:picMk id="5" creationId="{9CB1B5C5-7240-D54D-9F2C-450535F1CD5A}"/>
          </ac:picMkLst>
        </pc:picChg>
        <pc:picChg chg="add mod">
          <ac:chgData name="Nelimarkka, Matti" userId="f4536e2c-74a8-43ca-82b9-446af9cd90be" providerId="ADAL" clId="{5091EC66-93BF-2C4B-BC53-EF8A662FA847}" dt="2019-06-13T10:40:10.735" v="3148" actId="1076"/>
          <ac:picMkLst>
            <pc:docMk/>
            <pc:sldMk cId="860680875" sldId="283"/>
            <ac:picMk id="6" creationId="{8952FCFD-424C-D342-968D-B1D3A83CD4B0}"/>
          </ac:picMkLst>
        </pc:picChg>
      </pc:sldChg>
      <pc:sldChg chg="addSp modSp add modNotesTx">
        <pc:chgData name="Nelimarkka, Matti" userId="f4536e2c-74a8-43ca-82b9-446af9cd90be" providerId="ADAL" clId="{5091EC66-93BF-2C4B-BC53-EF8A662FA847}" dt="2019-06-13T10:25:01.326" v="2282" actId="20577"/>
        <pc:sldMkLst>
          <pc:docMk/>
          <pc:sldMk cId="316282560" sldId="284"/>
        </pc:sldMkLst>
        <pc:spChg chg="mod">
          <ac:chgData name="Nelimarkka, Matti" userId="f4536e2c-74a8-43ca-82b9-446af9cd90be" providerId="ADAL" clId="{5091EC66-93BF-2C4B-BC53-EF8A662FA847}" dt="2019-06-13T10:20:28.622" v="1521" actId="20577"/>
          <ac:spMkLst>
            <pc:docMk/>
            <pc:sldMk cId="316282560" sldId="284"/>
            <ac:spMk id="2" creationId="{DA57CB96-C655-7B45-8F58-2813AE2C6513}"/>
          </ac:spMkLst>
        </pc:spChg>
        <pc:spChg chg="mod">
          <ac:chgData name="Nelimarkka, Matti" userId="f4536e2c-74a8-43ca-82b9-446af9cd90be" providerId="ADAL" clId="{5091EC66-93BF-2C4B-BC53-EF8A662FA847}" dt="2019-06-13T10:21:18.431" v="1537" actId="1076"/>
          <ac:spMkLst>
            <pc:docMk/>
            <pc:sldMk cId="316282560" sldId="284"/>
            <ac:spMk id="3" creationId="{82BB6C1A-C1E7-8141-842A-5444BF39D15E}"/>
          </ac:spMkLst>
        </pc:spChg>
        <pc:picChg chg="add mod">
          <ac:chgData name="Nelimarkka, Matti" userId="f4536e2c-74a8-43ca-82b9-446af9cd90be" providerId="ADAL" clId="{5091EC66-93BF-2C4B-BC53-EF8A662FA847}" dt="2019-06-13T10:22:06.510" v="1541" actId="1076"/>
          <ac:picMkLst>
            <pc:docMk/>
            <pc:sldMk cId="316282560" sldId="284"/>
            <ac:picMk id="5" creationId="{34595539-F91A-234C-8710-78DF11A24BAB}"/>
          </ac:picMkLst>
        </pc:picChg>
        <pc:picChg chg="add mod">
          <ac:chgData name="Nelimarkka, Matti" userId="f4536e2c-74a8-43ca-82b9-446af9cd90be" providerId="ADAL" clId="{5091EC66-93BF-2C4B-BC53-EF8A662FA847}" dt="2019-06-13T10:22:11.694" v="1542" actId="1076"/>
          <ac:picMkLst>
            <pc:docMk/>
            <pc:sldMk cId="316282560" sldId="284"/>
            <ac:picMk id="7" creationId="{21999518-A983-7047-A3B9-BA0C82BD0F2F}"/>
          </ac:picMkLst>
        </pc:picChg>
      </pc:sldChg>
      <pc:sldChg chg="addSp modSp add modNotesTx">
        <pc:chgData name="Nelimarkka, Matti" userId="f4536e2c-74a8-43ca-82b9-446af9cd90be" providerId="ADAL" clId="{5091EC66-93BF-2C4B-BC53-EF8A662FA847}" dt="2019-06-13T10:28:44.213" v="2880" actId="20577"/>
        <pc:sldMkLst>
          <pc:docMk/>
          <pc:sldMk cId="2981046529" sldId="285"/>
        </pc:sldMkLst>
        <pc:picChg chg="add mod">
          <ac:chgData name="Nelimarkka, Matti" userId="f4536e2c-74a8-43ca-82b9-446af9cd90be" providerId="ADAL" clId="{5091EC66-93BF-2C4B-BC53-EF8A662FA847}" dt="2019-06-13T10:25:47.975" v="2315" actId="1076"/>
          <ac:picMkLst>
            <pc:docMk/>
            <pc:sldMk cId="2981046529" sldId="285"/>
            <ac:picMk id="4" creationId="{08F84CB3-47E3-7B4B-8342-74D2DFB22BC9}"/>
          </ac:picMkLst>
        </pc:picChg>
      </pc:sldChg>
      <pc:sldChg chg="add del">
        <pc:chgData name="Nelimarkka, Matti" userId="f4536e2c-74a8-43ca-82b9-446af9cd90be" providerId="ADAL" clId="{5091EC66-93BF-2C4B-BC53-EF8A662FA847}" dt="2019-06-13T10:39:42.067" v="3139" actId="2696"/>
        <pc:sldMkLst>
          <pc:docMk/>
          <pc:sldMk cId="2041791476" sldId="286"/>
        </pc:sldMkLst>
      </pc:sldChg>
      <pc:sldChg chg="modSp add ord">
        <pc:chgData name="Nelimarkka, Matti" userId="f4536e2c-74a8-43ca-82b9-446af9cd90be" providerId="ADAL" clId="{5091EC66-93BF-2C4B-BC53-EF8A662FA847}" dt="2019-06-13T10:39:58.677" v="3143"/>
        <pc:sldMkLst>
          <pc:docMk/>
          <pc:sldMk cId="2386554577" sldId="286"/>
        </pc:sldMkLst>
        <pc:spChg chg="mod">
          <ac:chgData name="Nelimarkka, Matti" userId="f4536e2c-74a8-43ca-82b9-446af9cd90be" providerId="ADAL" clId="{5091EC66-93BF-2C4B-BC53-EF8A662FA847}" dt="2019-06-13T10:39:58.677" v="3143"/>
          <ac:spMkLst>
            <pc:docMk/>
            <pc:sldMk cId="2386554577" sldId="286"/>
            <ac:spMk id="2" creationId="{161570C9-3B42-E44B-A7AC-B3609AB7F1DD}"/>
          </ac:spMkLst>
        </pc:spChg>
      </pc:sldChg>
      <pc:sldChg chg="delSp add del ord">
        <pc:chgData name="Nelimarkka, Matti" userId="f4536e2c-74a8-43ca-82b9-446af9cd90be" providerId="ADAL" clId="{5091EC66-93BF-2C4B-BC53-EF8A662FA847}" dt="2019-06-13T10:40:11.975" v="3149" actId="2696"/>
        <pc:sldMkLst>
          <pc:docMk/>
          <pc:sldMk cId="1875360921" sldId="287"/>
        </pc:sldMkLst>
        <pc:picChg chg="del">
          <ac:chgData name="Nelimarkka, Matti" userId="f4536e2c-74a8-43ca-82b9-446af9cd90be" providerId="ADAL" clId="{5091EC66-93BF-2C4B-BC53-EF8A662FA847}" dt="2019-06-13T10:40:02.701" v="3144"/>
          <ac:picMkLst>
            <pc:docMk/>
            <pc:sldMk cId="1875360921" sldId="287"/>
            <ac:picMk id="5" creationId="{B2C678CC-DB93-E943-B0C2-EBC495C53C41}"/>
          </ac:picMkLst>
        </pc:picChg>
      </pc:sldChg>
      <pc:sldChg chg="addSp delSp modSp add modNotesTx">
        <pc:chgData name="Nelimarkka, Matti" userId="f4536e2c-74a8-43ca-82b9-446af9cd90be" providerId="ADAL" clId="{5091EC66-93BF-2C4B-BC53-EF8A662FA847}" dt="2019-06-13T10:54:44.128" v="3563" actId="20577"/>
        <pc:sldMkLst>
          <pc:docMk/>
          <pc:sldMk cId="3804153267" sldId="287"/>
        </pc:sldMkLst>
        <pc:spChg chg="add del mod">
          <ac:chgData name="Nelimarkka, Matti" userId="f4536e2c-74a8-43ca-82b9-446af9cd90be" providerId="ADAL" clId="{5091EC66-93BF-2C4B-BC53-EF8A662FA847}" dt="2019-06-13T10:44:19.378" v="3163" actId="478"/>
          <ac:spMkLst>
            <pc:docMk/>
            <pc:sldMk cId="3804153267" sldId="287"/>
            <ac:spMk id="2" creationId="{3CB1F2A7-DB4A-2E4B-A871-CC44BF604388}"/>
          </ac:spMkLst>
        </pc:spChg>
        <pc:spChg chg="add mod">
          <ac:chgData name="Nelimarkka, Matti" userId="f4536e2c-74a8-43ca-82b9-446af9cd90be" providerId="ADAL" clId="{5091EC66-93BF-2C4B-BC53-EF8A662FA847}" dt="2019-06-13T10:45:25.770" v="3202" actId="207"/>
          <ac:spMkLst>
            <pc:docMk/>
            <pc:sldMk cId="3804153267" sldId="287"/>
            <ac:spMk id="3" creationId="{1283D6BA-D891-DC4F-B4AD-1BCBC8A94ABF}"/>
          </ac:spMkLst>
        </pc:spChg>
        <pc:spChg chg="add mod">
          <ac:chgData name="Nelimarkka, Matti" userId="f4536e2c-74a8-43ca-82b9-446af9cd90be" providerId="ADAL" clId="{5091EC66-93BF-2C4B-BC53-EF8A662FA847}" dt="2019-06-13T10:45:10.882" v="3200" actId="1076"/>
          <ac:spMkLst>
            <pc:docMk/>
            <pc:sldMk cId="3804153267" sldId="287"/>
            <ac:spMk id="4" creationId="{27CA3D87-32D3-DE4E-80CA-D6D740FC2774}"/>
          </ac:spMkLst>
        </pc:spChg>
      </pc:sldChg>
      <pc:sldChg chg="addSp delSp modSp add setBg">
        <pc:chgData name="Nelimarkka, Matti" userId="f4536e2c-74a8-43ca-82b9-446af9cd90be" providerId="ADAL" clId="{5091EC66-93BF-2C4B-BC53-EF8A662FA847}" dt="2019-06-13T10:55:45.284" v="3597"/>
        <pc:sldMkLst>
          <pc:docMk/>
          <pc:sldMk cId="4172951897" sldId="288"/>
        </pc:sldMkLst>
        <pc:spChg chg="mod">
          <ac:chgData name="Nelimarkka, Matti" userId="f4536e2c-74a8-43ca-82b9-446af9cd90be" providerId="ADAL" clId="{5091EC66-93BF-2C4B-BC53-EF8A662FA847}" dt="2019-06-13T10:55:43.822" v="3595" actId="207"/>
          <ac:spMkLst>
            <pc:docMk/>
            <pc:sldMk cId="4172951897" sldId="288"/>
            <ac:spMk id="2" creationId="{B0F4CC47-2B68-B940-A815-B9A136A7CBF1}"/>
          </ac:spMkLst>
        </pc:spChg>
        <pc:spChg chg="add del mod">
          <ac:chgData name="Nelimarkka, Matti" userId="f4536e2c-74a8-43ca-82b9-446af9cd90be" providerId="ADAL" clId="{5091EC66-93BF-2C4B-BC53-EF8A662FA847}" dt="2019-06-13T10:55:45.284" v="3597"/>
          <ac:spMkLst>
            <pc:docMk/>
            <pc:sldMk cId="4172951897" sldId="288"/>
            <ac:spMk id="4" creationId="{4A1D7106-7F0D-A742-9C29-F9CCDD848AD4}"/>
          </ac:spMkLst>
        </pc:spChg>
      </pc:sldChg>
      <pc:sldChg chg="addSp delSp modSp add">
        <pc:chgData name="Nelimarkka, Matti" userId="f4536e2c-74a8-43ca-82b9-446af9cd90be" providerId="ADAL" clId="{5091EC66-93BF-2C4B-BC53-EF8A662FA847}" dt="2019-06-13T11:07:10.218" v="3647" actId="1076"/>
        <pc:sldMkLst>
          <pc:docMk/>
          <pc:sldMk cId="781607246" sldId="289"/>
        </pc:sldMkLst>
        <pc:spChg chg="mod">
          <ac:chgData name="Nelimarkka, Matti" userId="f4536e2c-74a8-43ca-82b9-446af9cd90be" providerId="ADAL" clId="{5091EC66-93BF-2C4B-BC53-EF8A662FA847}" dt="2019-06-13T11:00:49.852" v="3641" actId="20577"/>
          <ac:spMkLst>
            <pc:docMk/>
            <pc:sldMk cId="781607246" sldId="289"/>
            <ac:spMk id="2" creationId="{8F6A007B-2342-154A-B45F-A76B043B55CC}"/>
          </ac:spMkLst>
        </pc:spChg>
        <pc:spChg chg="del">
          <ac:chgData name="Nelimarkka, Matti" userId="f4536e2c-74a8-43ca-82b9-446af9cd90be" providerId="ADAL" clId="{5091EC66-93BF-2C4B-BC53-EF8A662FA847}" dt="2019-06-13T11:07:04.930" v="3644" actId="478"/>
          <ac:spMkLst>
            <pc:docMk/>
            <pc:sldMk cId="781607246" sldId="289"/>
            <ac:spMk id="3" creationId="{8F532AB5-8CD4-2F40-B479-9E9EB87E4D69}"/>
          </ac:spMkLst>
        </pc:spChg>
        <pc:picChg chg="add mod">
          <ac:chgData name="Nelimarkka, Matti" userId="f4536e2c-74a8-43ca-82b9-446af9cd90be" providerId="ADAL" clId="{5091EC66-93BF-2C4B-BC53-EF8A662FA847}" dt="2019-06-13T11:07:10.218" v="3647" actId="1076"/>
          <ac:picMkLst>
            <pc:docMk/>
            <pc:sldMk cId="781607246" sldId="289"/>
            <ac:picMk id="5" creationId="{A3C169E4-AD3B-C44A-BFA0-E93E570E85CA}"/>
          </ac:picMkLst>
        </pc:picChg>
      </pc:sldChg>
      <pc:sldChg chg="addSp delSp modSp add modNotesTx">
        <pc:chgData name="Nelimarkka, Matti" userId="f4536e2c-74a8-43ca-82b9-446af9cd90be" providerId="ADAL" clId="{5091EC66-93BF-2C4B-BC53-EF8A662FA847}" dt="2019-06-13T11:38:30.711" v="4246" actId="20577"/>
        <pc:sldMkLst>
          <pc:docMk/>
          <pc:sldMk cId="1145447914" sldId="290"/>
        </pc:sldMkLst>
        <pc:spChg chg="del">
          <ac:chgData name="Nelimarkka, Matti" userId="f4536e2c-74a8-43ca-82b9-446af9cd90be" providerId="ADAL" clId="{5091EC66-93BF-2C4B-BC53-EF8A662FA847}" dt="2019-06-13T11:34:52.634" v="3937" actId="478"/>
          <ac:spMkLst>
            <pc:docMk/>
            <pc:sldMk cId="1145447914" sldId="290"/>
            <ac:spMk id="2" creationId="{1FB832DE-2C53-8E4D-B51D-799557F68A5C}"/>
          </ac:spMkLst>
        </pc:spChg>
        <pc:spChg chg="del">
          <ac:chgData name="Nelimarkka, Matti" userId="f4536e2c-74a8-43ca-82b9-446af9cd90be" providerId="ADAL" clId="{5091EC66-93BF-2C4B-BC53-EF8A662FA847}" dt="2019-06-13T11:34:52.634" v="3937" actId="478"/>
          <ac:spMkLst>
            <pc:docMk/>
            <pc:sldMk cId="1145447914" sldId="290"/>
            <ac:spMk id="3" creationId="{243F6C6A-8E51-664A-A350-1C31D7C69302}"/>
          </ac:spMkLst>
        </pc:spChg>
        <pc:picChg chg="add mod">
          <ac:chgData name="Nelimarkka, Matti" userId="f4536e2c-74a8-43ca-82b9-446af9cd90be" providerId="ADAL" clId="{5091EC66-93BF-2C4B-BC53-EF8A662FA847}" dt="2019-06-13T11:37:02.057" v="3942" actId="1076"/>
          <ac:picMkLst>
            <pc:docMk/>
            <pc:sldMk cId="1145447914" sldId="290"/>
            <ac:picMk id="5" creationId="{B689D040-66A8-1349-9B06-83813F4F5895}"/>
          </ac:picMkLst>
        </pc:picChg>
      </pc:sldChg>
      <pc:sldChg chg="addSp modSp add">
        <pc:chgData name="Nelimarkka, Matti" userId="f4536e2c-74a8-43ca-82b9-446af9cd90be" providerId="ADAL" clId="{5091EC66-93BF-2C4B-BC53-EF8A662FA847}" dt="2019-06-13T11:08:29.902" v="3651" actId="1076"/>
        <pc:sldMkLst>
          <pc:docMk/>
          <pc:sldMk cId="926571514" sldId="291"/>
        </pc:sldMkLst>
        <pc:picChg chg="add mod">
          <ac:chgData name="Nelimarkka, Matti" userId="f4536e2c-74a8-43ca-82b9-446af9cd90be" providerId="ADAL" clId="{5091EC66-93BF-2C4B-BC53-EF8A662FA847}" dt="2019-06-13T11:08:29.902" v="3651" actId="1076"/>
          <ac:picMkLst>
            <pc:docMk/>
            <pc:sldMk cId="926571514" sldId="291"/>
            <ac:picMk id="4" creationId="{146586BB-C2A5-7B4E-B816-9E2F9E20762D}"/>
          </ac:picMkLst>
        </pc:picChg>
      </pc:sldChg>
      <pc:sldChg chg="addSp modSp add">
        <pc:chgData name="Nelimarkka, Matti" userId="f4536e2c-74a8-43ca-82b9-446af9cd90be" providerId="ADAL" clId="{5091EC66-93BF-2C4B-BC53-EF8A662FA847}" dt="2019-06-13T11:30:33.681" v="3935" actId="403"/>
        <pc:sldMkLst>
          <pc:docMk/>
          <pc:sldMk cId="426852267" sldId="292"/>
        </pc:sldMkLst>
        <pc:spChg chg="add mod">
          <ac:chgData name="Nelimarkka, Matti" userId="f4536e2c-74a8-43ca-82b9-446af9cd90be" providerId="ADAL" clId="{5091EC66-93BF-2C4B-BC53-EF8A662FA847}" dt="2019-06-13T11:30:33.681" v="3935" actId="403"/>
          <ac:spMkLst>
            <pc:docMk/>
            <pc:sldMk cId="426852267" sldId="292"/>
            <ac:spMk id="3" creationId="{AD7923EC-FC95-A34F-9F74-9ACB87B078DD}"/>
          </ac:spMkLst>
        </pc:spChg>
      </pc:sldChg>
      <pc:sldChg chg="add">
        <pc:chgData name="Nelimarkka, Matti" userId="f4536e2c-74a8-43ca-82b9-446af9cd90be" providerId="ADAL" clId="{5091EC66-93BF-2C4B-BC53-EF8A662FA847}" dt="2019-06-13T11:32:42.238" v="3936"/>
        <pc:sldMkLst>
          <pc:docMk/>
          <pc:sldMk cId="971848942" sldId="293"/>
        </pc:sldMkLst>
      </pc:sldChg>
      <pc:sldChg chg="delSp add">
        <pc:chgData name="Nelimarkka, Matti" userId="f4536e2c-74a8-43ca-82b9-446af9cd90be" providerId="ADAL" clId="{5091EC66-93BF-2C4B-BC53-EF8A662FA847}" dt="2019-06-13T11:35:04.101" v="3938" actId="478"/>
        <pc:sldMkLst>
          <pc:docMk/>
          <pc:sldMk cId="3497516187" sldId="294"/>
        </pc:sldMkLst>
        <pc:spChg chg="del">
          <ac:chgData name="Nelimarkka, Matti" userId="f4536e2c-74a8-43ca-82b9-446af9cd90be" providerId="ADAL" clId="{5091EC66-93BF-2C4B-BC53-EF8A662FA847}" dt="2019-06-13T11:35:04.101" v="3938" actId="478"/>
          <ac:spMkLst>
            <pc:docMk/>
            <pc:sldMk cId="3497516187" sldId="294"/>
            <ac:spMk id="4" creationId="{27CA3D87-32D3-DE4E-80CA-D6D740FC2774}"/>
          </ac:spMkLst>
        </pc:spChg>
      </pc:sldChg>
      <pc:sldMasterChg chg="modSp modSldLayout">
        <pc:chgData name="Nelimarkka, Matti" userId="f4536e2c-74a8-43ca-82b9-446af9cd90be" providerId="ADAL" clId="{5091EC66-93BF-2C4B-BC53-EF8A662FA847}" dt="2019-06-13T09:59:30.507" v="20" actId="113"/>
        <pc:sldMasterMkLst>
          <pc:docMk/>
          <pc:sldMasterMk cId="2234181071" sldId="2147483648"/>
        </pc:sldMasterMkLst>
        <pc:spChg chg="mod">
          <ac:chgData name="Nelimarkka, Matti" userId="f4536e2c-74a8-43ca-82b9-446af9cd90be" providerId="ADAL" clId="{5091EC66-93BF-2C4B-BC53-EF8A662FA847}" dt="2019-06-13T09:59:21.240" v="14" actId="20577"/>
          <ac:spMkLst>
            <pc:docMk/>
            <pc:sldMasterMk cId="2234181071" sldId="2147483648"/>
            <ac:spMk id="7" creationId="{1A2DDC5A-6C4E-104C-8EF6-F08CCA60A71A}"/>
          </ac:spMkLst>
        </pc:spChg>
        <pc:sldLayoutChg chg="modSp">
          <pc:chgData name="Nelimarkka, Matti" userId="f4536e2c-74a8-43ca-82b9-446af9cd90be" providerId="ADAL" clId="{5091EC66-93BF-2C4B-BC53-EF8A662FA847}" dt="2019-06-13T09:59:30.507" v="20" actId="113"/>
          <pc:sldLayoutMkLst>
            <pc:docMk/>
            <pc:sldMasterMk cId="2234181071" sldId="2147483648"/>
            <pc:sldLayoutMk cId="417636911" sldId="2147483649"/>
          </pc:sldLayoutMkLst>
          <pc:spChg chg="mod">
            <ac:chgData name="Nelimarkka, Matti" userId="f4536e2c-74a8-43ca-82b9-446af9cd90be" providerId="ADAL" clId="{5091EC66-93BF-2C4B-BC53-EF8A662FA847}" dt="2019-06-13T09:59:30.507" v="20" actId="113"/>
            <ac:spMkLst>
              <pc:docMk/>
              <pc:sldMasterMk cId="2234181071" sldId="2147483648"/>
              <pc:sldLayoutMk cId="417636911" sldId="2147483649"/>
              <ac:spMk id="8" creationId="{FED39303-5F8E-F244-A0C4-68E965A0D21B}"/>
            </ac:spMkLst>
          </pc:spChg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C809B5-0C88-514D-BAA4-8D0B90A23004}" type="datetimeFigureOut">
              <a:rPr lang="fi-FI" smtClean="0"/>
              <a:t>17.6.2019</a:t>
            </a:fld>
            <a:endParaRPr lang="fi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CE0C7A-1189-2446-A831-63492F158FC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1558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 err="1"/>
              <a:t>Discussion</a:t>
            </a:r>
            <a:r>
              <a:rPr lang="fi-FI" dirty="0"/>
              <a:t> on US </a:t>
            </a:r>
            <a:r>
              <a:rPr lang="fi-FI" dirty="0" err="1"/>
              <a:t>context</a:t>
            </a:r>
            <a:r>
              <a:rPr lang="fi-FI" dirty="0"/>
              <a:t>: </a:t>
            </a:r>
            <a:r>
              <a:rPr lang="fi-FI" dirty="0" err="1"/>
              <a:t>there</a:t>
            </a:r>
            <a:r>
              <a:rPr lang="fi-FI" dirty="0"/>
              <a:t> </a:t>
            </a:r>
            <a:r>
              <a:rPr lang="fi-FI" dirty="0" err="1"/>
              <a:t>were</a:t>
            </a:r>
            <a:r>
              <a:rPr lang="fi-FI" dirty="0"/>
              <a:t> </a:t>
            </a:r>
            <a:r>
              <a:rPr lang="fi-FI" dirty="0" err="1"/>
              <a:t>important</a:t>
            </a:r>
            <a:r>
              <a:rPr lang="fi-FI" dirty="0"/>
              <a:t> </a:t>
            </a:r>
            <a:r>
              <a:rPr lang="fi-FI" dirty="0" err="1"/>
              <a:t>ethical</a:t>
            </a:r>
            <a:r>
              <a:rPr lang="fi-FI" dirty="0"/>
              <a:t> </a:t>
            </a:r>
            <a:r>
              <a:rPr lang="fi-FI" dirty="0" err="1"/>
              <a:t>issues</a:t>
            </a:r>
            <a:r>
              <a:rPr lang="fi-FI" dirty="0"/>
              <a:t> </a:t>
            </a:r>
            <a:r>
              <a:rPr lang="fi-FI" dirty="0" err="1"/>
              <a:t>which</a:t>
            </a:r>
            <a:r>
              <a:rPr lang="fi-FI" dirty="0"/>
              <a:t> </a:t>
            </a:r>
            <a:r>
              <a:rPr lang="fi-FI" dirty="0" err="1"/>
              <a:t>lead</a:t>
            </a:r>
            <a:r>
              <a:rPr lang="fi-FI" dirty="0"/>
              <a:t> to </a:t>
            </a:r>
            <a:r>
              <a:rPr lang="fi-FI" dirty="0" err="1"/>
              <a:t>development</a:t>
            </a:r>
            <a:r>
              <a:rPr lang="fi-FI" dirty="0"/>
              <a:t> of a </a:t>
            </a:r>
            <a:r>
              <a:rPr lang="fi-FI" dirty="0" err="1"/>
              <a:t>stronger</a:t>
            </a:r>
            <a:r>
              <a:rPr lang="fi-FI" dirty="0"/>
              <a:t> </a:t>
            </a:r>
            <a:r>
              <a:rPr lang="fi-FI" dirty="0" err="1"/>
              <a:t>institutionalized</a:t>
            </a:r>
            <a:r>
              <a:rPr lang="fi-FI" dirty="0"/>
              <a:t> </a:t>
            </a:r>
            <a:r>
              <a:rPr lang="fi-FI" dirty="0" err="1"/>
              <a:t>approach</a:t>
            </a:r>
            <a:r>
              <a:rPr lang="fi-FI" dirty="0"/>
              <a:t> to </a:t>
            </a:r>
            <a:r>
              <a:rPr lang="fi-FI" dirty="0" err="1"/>
              <a:t>research</a:t>
            </a:r>
            <a:r>
              <a:rPr lang="fi-FI" dirty="0"/>
              <a:t> </a:t>
            </a:r>
            <a:r>
              <a:rPr lang="fi-FI" dirty="0" err="1"/>
              <a:t>ethics</a:t>
            </a:r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CE0C7A-1189-2446-A831-63492F158FC5}" type="slidenum">
              <a:rPr lang="fi-FI" smtClean="0"/>
              <a:t>2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2303613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 err="1"/>
              <a:t>So</a:t>
            </a:r>
            <a:r>
              <a:rPr lang="fi-FI" dirty="0"/>
              <a:t>, in Finland as </a:t>
            </a:r>
            <a:r>
              <a:rPr lang="fi-FI" dirty="0" err="1"/>
              <a:t>there</a:t>
            </a:r>
            <a:r>
              <a:rPr lang="fi-FI" dirty="0"/>
              <a:t> </a:t>
            </a:r>
            <a:r>
              <a:rPr lang="fi-FI" dirty="0" err="1"/>
              <a:t>are</a:t>
            </a:r>
            <a:r>
              <a:rPr lang="fi-FI" dirty="0"/>
              <a:t> no </a:t>
            </a:r>
            <a:r>
              <a:rPr lang="fi-FI" dirty="0" err="1"/>
              <a:t>explicit</a:t>
            </a:r>
            <a:r>
              <a:rPr lang="fi-FI" dirty="0"/>
              <a:t> </a:t>
            </a:r>
            <a:r>
              <a:rPr lang="fi-FI" dirty="0" err="1"/>
              <a:t>rules</a:t>
            </a:r>
            <a:r>
              <a:rPr lang="fi-FI" dirty="0"/>
              <a:t>, </a:t>
            </a:r>
            <a:r>
              <a:rPr lang="fi-FI" dirty="0" err="1"/>
              <a:t>we</a:t>
            </a:r>
            <a:r>
              <a:rPr lang="fi-FI" dirty="0"/>
              <a:t> </a:t>
            </a:r>
            <a:r>
              <a:rPr lang="fi-FI" dirty="0" err="1"/>
              <a:t>work</a:t>
            </a:r>
            <a:r>
              <a:rPr lang="fi-FI" dirty="0"/>
              <a:t> </a:t>
            </a:r>
            <a:r>
              <a:rPr lang="fi-FI" dirty="0" err="1"/>
              <a:t>more</a:t>
            </a:r>
            <a:r>
              <a:rPr lang="fi-FI" dirty="0"/>
              <a:t> on </a:t>
            </a:r>
            <a:r>
              <a:rPr lang="fi-FI" dirty="0" err="1"/>
              <a:t>frameworks</a:t>
            </a:r>
            <a:r>
              <a:rPr lang="fi-FI" dirty="0"/>
              <a:t> and </a:t>
            </a:r>
            <a:r>
              <a:rPr lang="fi-FI" dirty="0" err="1"/>
              <a:t>principles</a:t>
            </a:r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CE0C7A-1189-2446-A831-63492F158FC5}" type="slidenum">
              <a:rPr lang="fi-FI" smtClean="0"/>
              <a:t>23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867234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 err="1"/>
              <a:t>Note</a:t>
            </a:r>
            <a:r>
              <a:rPr lang="fi-FI" dirty="0"/>
              <a:t> </a:t>
            </a:r>
            <a:r>
              <a:rPr lang="fi-FI" dirty="0" err="1"/>
              <a:t>that</a:t>
            </a:r>
            <a:r>
              <a:rPr lang="fi-FI" dirty="0"/>
              <a:t> in </a:t>
            </a:r>
            <a:r>
              <a:rPr lang="fi-FI" dirty="0" err="1"/>
              <a:t>research</a:t>
            </a:r>
            <a:r>
              <a:rPr lang="fi-FI" dirty="0"/>
              <a:t> </a:t>
            </a:r>
            <a:r>
              <a:rPr lang="fi-FI" dirty="0" err="1"/>
              <a:t>different</a:t>
            </a:r>
            <a:r>
              <a:rPr lang="fi-FI" dirty="0"/>
              <a:t> </a:t>
            </a:r>
            <a:r>
              <a:rPr lang="fi-FI" dirty="0" err="1"/>
              <a:t>execptions</a:t>
            </a:r>
            <a:r>
              <a:rPr lang="fi-FI" dirty="0"/>
              <a:t> </a:t>
            </a:r>
            <a:r>
              <a:rPr lang="fi-FI" dirty="0" err="1"/>
              <a:t>exists</a:t>
            </a:r>
            <a:r>
              <a:rPr lang="fi-FI" dirty="0"/>
              <a:t> and </a:t>
            </a:r>
            <a:r>
              <a:rPr lang="fi-FI" dirty="0" err="1"/>
              <a:t>you</a:t>
            </a:r>
            <a:r>
              <a:rPr lang="fi-FI" dirty="0"/>
              <a:t> </a:t>
            </a:r>
            <a:r>
              <a:rPr lang="fi-FI" dirty="0" err="1"/>
              <a:t>may</a:t>
            </a:r>
            <a:r>
              <a:rPr lang="fi-FI" dirty="0"/>
              <a:t> </a:t>
            </a:r>
            <a:r>
              <a:rPr lang="fi-FI" dirty="0" err="1"/>
              <a:t>not</a:t>
            </a:r>
            <a:r>
              <a:rPr lang="fi-FI" dirty="0"/>
              <a:t> </a:t>
            </a:r>
            <a:r>
              <a:rPr lang="fi-FI" dirty="0" err="1"/>
              <a:t>need</a:t>
            </a:r>
            <a:r>
              <a:rPr lang="fi-FI" dirty="0"/>
              <a:t> to </a:t>
            </a:r>
            <a:r>
              <a:rPr lang="fi-FI" dirty="0" err="1"/>
              <a:t>follow</a:t>
            </a:r>
            <a:r>
              <a:rPr lang="fi-FI" dirty="0"/>
              <a:t> </a:t>
            </a:r>
            <a:r>
              <a:rPr lang="fi-FI" dirty="0" err="1"/>
              <a:t>all</a:t>
            </a:r>
            <a:r>
              <a:rPr lang="fi-FI" dirty="0"/>
              <a:t> </a:t>
            </a:r>
            <a:r>
              <a:rPr lang="fi-FI" dirty="0" err="1"/>
              <a:t>things</a:t>
            </a:r>
            <a:r>
              <a:rPr lang="fi-FI" dirty="0"/>
              <a:t> </a:t>
            </a:r>
            <a:r>
              <a:rPr lang="fi-FI" dirty="0" err="1"/>
              <a:t>defined</a:t>
            </a:r>
            <a:r>
              <a:rPr lang="fi-FI" dirty="0"/>
              <a:t> and </a:t>
            </a:r>
            <a:r>
              <a:rPr lang="fi-FI" dirty="0" err="1"/>
              <a:t>setup</a:t>
            </a:r>
            <a:r>
              <a:rPr lang="fi-FI" dirty="0"/>
              <a:t> </a:t>
            </a:r>
            <a:r>
              <a:rPr lang="fi-FI" dirty="0" err="1"/>
              <a:t>by</a:t>
            </a:r>
            <a:r>
              <a:rPr lang="fi-FI" dirty="0"/>
              <a:t> GDPR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CE0C7A-1189-2446-A831-63492F158FC5}" type="slidenum">
              <a:rPr lang="fi-FI" smtClean="0"/>
              <a:t>31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0964092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 err="1"/>
              <a:t>So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final</a:t>
            </a:r>
            <a:r>
              <a:rPr lang="fi-FI" dirty="0"/>
              <a:t> </a:t>
            </a:r>
            <a:r>
              <a:rPr lang="fi-FI" dirty="0" err="1"/>
              <a:t>outcome</a:t>
            </a:r>
            <a:r>
              <a:rPr lang="fi-FI" dirty="0"/>
              <a:t> is a </a:t>
            </a:r>
            <a:r>
              <a:rPr lang="fi-FI" dirty="0" err="1"/>
              <a:t>headache</a:t>
            </a:r>
            <a:r>
              <a:rPr lang="fi-FI" dirty="0"/>
              <a:t>. </a:t>
            </a:r>
            <a:r>
              <a:rPr lang="fi-FI" dirty="0" err="1"/>
              <a:t>You</a:t>
            </a:r>
            <a:r>
              <a:rPr lang="fi-FI" dirty="0"/>
              <a:t> </a:t>
            </a:r>
            <a:r>
              <a:rPr lang="fi-FI" dirty="0" err="1"/>
              <a:t>can</a:t>
            </a:r>
            <a:r>
              <a:rPr lang="fi-FI" dirty="0"/>
              <a:t> </a:t>
            </a:r>
            <a:r>
              <a:rPr lang="fi-FI" dirty="0" err="1"/>
              <a:t>ask</a:t>
            </a:r>
            <a:r>
              <a:rPr lang="fi-FI" dirty="0"/>
              <a:t> </a:t>
            </a:r>
            <a:r>
              <a:rPr lang="fi-FI" dirty="0" err="1"/>
              <a:t>support</a:t>
            </a:r>
            <a:r>
              <a:rPr lang="fi-FI" dirty="0"/>
              <a:t> </a:t>
            </a:r>
            <a:r>
              <a:rPr lang="fi-FI" dirty="0" err="1"/>
              <a:t>from</a:t>
            </a:r>
            <a:r>
              <a:rPr lang="fi-FI" dirty="0"/>
              <a:t> </a:t>
            </a:r>
            <a:r>
              <a:rPr lang="fi-FI" dirty="0" err="1"/>
              <a:t>your</a:t>
            </a:r>
            <a:r>
              <a:rPr lang="fi-FI" dirty="0"/>
              <a:t> </a:t>
            </a:r>
            <a:r>
              <a:rPr lang="fi-FI" dirty="0" err="1"/>
              <a:t>universities</a:t>
            </a:r>
            <a:r>
              <a:rPr lang="fi-FI" dirty="0"/>
              <a:t> </a:t>
            </a:r>
            <a:r>
              <a:rPr lang="fi-FI" dirty="0" err="1"/>
              <a:t>lecal</a:t>
            </a:r>
            <a:r>
              <a:rPr lang="fi-FI" dirty="0"/>
              <a:t> </a:t>
            </a:r>
            <a:r>
              <a:rPr lang="fi-FI" dirty="0" err="1"/>
              <a:t>support</a:t>
            </a:r>
            <a:r>
              <a:rPr lang="fi-FI" dirty="0"/>
              <a:t> to </a:t>
            </a:r>
            <a:r>
              <a:rPr lang="fi-FI" dirty="0" err="1"/>
              <a:t>figure</a:t>
            </a:r>
            <a:r>
              <a:rPr lang="fi-FI" dirty="0"/>
              <a:t> it out. </a:t>
            </a:r>
            <a:r>
              <a:rPr lang="fi-FI" dirty="0" err="1"/>
              <a:t>Or</a:t>
            </a:r>
            <a:r>
              <a:rPr lang="fi-FI" dirty="0"/>
              <a:t> </a:t>
            </a:r>
            <a:r>
              <a:rPr lang="fi-FI" dirty="0" err="1"/>
              <a:t>you</a:t>
            </a:r>
            <a:r>
              <a:rPr lang="fi-FI" dirty="0"/>
              <a:t> </a:t>
            </a:r>
            <a:r>
              <a:rPr lang="fi-FI" dirty="0" err="1"/>
              <a:t>can</a:t>
            </a:r>
            <a:r>
              <a:rPr lang="fi-FI" dirty="0"/>
              <a:t> </a:t>
            </a:r>
            <a:r>
              <a:rPr lang="fi-FI" dirty="0" err="1"/>
              <a:t>fall</a:t>
            </a:r>
            <a:r>
              <a:rPr lang="fi-FI" dirty="0"/>
              <a:t> </a:t>
            </a:r>
            <a:r>
              <a:rPr lang="fi-FI" dirty="0" err="1"/>
              <a:t>back</a:t>
            </a:r>
            <a:r>
              <a:rPr lang="fi-FI" dirty="0"/>
              <a:t> to </a:t>
            </a:r>
            <a:r>
              <a:rPr lang="fi-FI" dirty="0" err="1"/>
              <a:t>research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principle</a:t>
            </a:r>
            <a:r>
              <a:rPr lang="fi-FI" dirty="0"/>
              <a:t> </a:t>
            </a:r>
            <a:r>
              <a:rPr lang="fi-FI" dirty="0" err="1"/>
              <a:t>approach</a:t>
            </a:r>
            <a:r>
              <a:rPr lang="fi-FI" dirty="0"/>
              <a:t> for </a:t>
            </a:r>
            <a:r>
              <a:rPr lang="fi-FI" dirty="0" err="1"/>
              <a:t>research</a:t>
            </a:r>
            <a:r>
              <a:rPr lang="fi-FI" dirty="0"/>
              <a:t> </a:t>
            </a:r>
            <a:r>
              <a:rPr lang="fi-FI" dirty="0" err="1"/>
              <a:t>ethics</a:t>
            </a:r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CE0C7A-1189-2446-A831-63492F158FC5}" type="slidenum">
              <a:rPr lang="fi-FI" smtClean="0"/>
              <a:t>35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2641269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 err="1"/>
              <a:t>From</a:t>
            </a:r>
            <a:r>
              <a:rPr lang="fi-FI" dirty="0"/>
              <a:t> </a:t>
            </a:r>
            <a:r>
              <a:rPr lang="fi-FI" dirty="0" err="1"/>
              <a:t>bit-by-bit</a:t>
            </a:r>
            <a:r>
              <a:rPr lang="fi-FI" dirty="0"/>
              <a:t>, </a:t>
            </a:r>
            <a:r>
              <a:rPr lang="fi-FI" dirty="0" err="1"/>
              <a:t>there</a:t>
            </a:r>
            <a:r>
              <a:rPr lang="fi-FI" dirty="0"/>
              <a:t> </a:t>
            </a:r>
            <a:r>
              <a:rPr lang="fi-FI" dirty="0" err="1"/>
              <a:t>are</a:t>
            </a:r>
            <a:r>
              <a:rPr lang="fi-FI" dirty="0"/>
              <a:t> </a:t>
            </a:r>
            <a:r>
              <a:rPr lang="fi-FI" dirty="0" err="1"/>
              <a:t>different</a:t>
            </a:r>
            <a:r>
              <a:rPr lang="fi-FI" dirty="0"/>
              <a:t> </a:t>
            </a:r>
            <a:r>
              <a:rPr lang="fi-FI" dirty="0" err="1"/>
              <a:t>frameworks</a:t>
            </a:r>
            <a:r>
              <a:rPr lang="fi-FI" dirty="0"/>
              <a:t> </a:t>
            </a:r>
            <a:r>
              <a:rPr lang="fi-FI" dirty="0" err="1"/>
              <a:t>which</a:t>
            </a:r>
            <a:r>
              <a:rPr lang="fi-FI" dirty="0"/>
              <a:t> </a:t>
            </a:r>
            <a:r>
              <a:rPr lang="fi-FI" dirty="0" err="1"/>
              <a:t>lead</a:t>
            </a:r>
            <a:r>
              <a:rPr lang="fi-FI" dirty="0"/>
              <a:t> to </a:t>
            </a:r>
            <a:r>
              <a:rPr lang="fi-FI" dirty="0" err="1"/>
              <a:t>principles</a:t>
            </a:r>
            <a:r>
              <a:rPr lang="fi-FI" dirty="0"/>
              <a:t> </a:t>
            </a:r>
            <a:r>
              <a:rPr lang="fi-FI" dirty="0" err="1"/>
              <a:t>which</a:t>
            </a:r>
            <a:r>
              <a:rPr lang="fi-FI" dirty="0"/>
              <a:t> </a:t>
            </a:r>
            <a:r>
              <a:rPr lang="fi-FI" dirty="0" err="1"/>
              <a:t>then</a:t>
            </a:r>
            <a:r>
              <a:rPr lang="fi-FI" dirty="0"/>
              <a:t> </a:t>
            </a:r>
            <a:r>
              <a:rPr lang="fi-FI" dirty="0" err="1"/>
              <a:t>lead</a:t>
            </a:r>
            <a:r>
              <a:rPr lang="fi-FI" dirty="0"/>
              <a:t> to </a:t>
            </a:r>
            <a:r>
              <a:rPr lang="fi-FI" dirty="0" err="1"/>
              <a:t>different</a:t>
            </a:r>
            <a:r>
              <a:rPr lang="fi-FI" dirty="0"/>
              <a:t> </a:t>
            </a:r>
            <a:r>
              <a:rPr lang="fi-FI" dirty="0" err="1"/>
              <a:t>rules</a:t>
            </a:r>
            <a:r>
              <a:rPr lang="fi-FI" dirty="0"/>
              <a:t> of </a:t>
            </a:r>
            <a:r>
              <a:rPr lang="fi-FI" dirty="0" err="1"/>
              <a:t>ethical</a:t>
            </a:r>
            <a:r>
              <a:rPr lang="fi-FI" dirty="0"/>
              <a:t> </a:t>
            </a:r>
            <a:r>
              <a:rPr lang="fi-FI" dirty="0" err="1"/>
              <a:t>interprentation</a:t>
            </a:r>
            <a:r>
              <a:rPr lang="fi-FI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CE0C7A-1189-2446-A831-63492F158FC5}" type="slidenum">
              <a:rPr lang="fi-FI" smtClean="0"/>
              <a:t>36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1723625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 err="1"/>
              <a:t>So</a:t>
            </a:r>
            <a:r>
              <a:rPr lang="fi-FI" dirty="0"/>
              <a:t>, in Finland as </a:t>
            </a:r>
            <a:r>
              <a:rPr lang="fi-FI" dirty="0" err="1"/>
              <a:t>there</a:t>
            </a:r>
            <a:r>
              <a:rPr lang="fi-FI" dirty="0"/>
              <a:t> </a:t>
            </a:r>
            <a:r>
              <a:rPr lang="fi-FI" dirty="0" err="1"/>
              <a:t>are</a:t>
            </a:r>
            <a:r>
              <a:rPr lang="fi-FI" dirty="0"/>
              <a:t> no </a:t>
            </a:r>
            <a:r>
              <a:rPr lang="fi-FI" dirty="0" err="1"/>
              <a:t>explicit</a:t>
            </a:r>
            <a:r>
              <a:rPr lang="fi-FI" dirty="0"/>
              <a:t> </a:t>
            </a:r>
            <a:r>
              <a:rPr lang="fi-FI" dirty="0" err="1"/>
              <a:t>rules</a:t>
            </a:r>
            <a:r>
              <a:rPr lang="fi-FI" dirty="0"/>
              <a:t>, </a:t>
            </a:r>
            <a:r>
              <a:rPr lang="fi-FI" dirty="0" err="1"/>
              <a:t>we</a:t>
            </a:r>
            <a:r>
              <a:rPr lang="fi-FI" dirty="0"/>
              <a:t> </a:t>
            </a:r>
            <a:r>
              <a:rPr lang="fi-FI" dirty="0" err="1"/>
              <a:t>work</a:t>
            </a:r>
            <a:r>
              <a:rPr lang="fi-FI" dirty="0"/>
              <a:t> </a:t>
            </a:r>
            <a:r>
              <a:rPr lang="fi-FI" dirty="0" err="1"/>
              <a:t>more</a:t>
            </a:r>
            <a:r>
              <a:rPr lang="fi-FI" dirty="0"/>
              <a:t> on </a:t>
            </a:r>
            <a:r>
              <a:rPr lang="fi-FI" dirty="0" err="1"/>
              <a:t>frameworks</a:t>
            </a:r>
            <a:r>
              <a:rPr lang="fi-FI" dirty="0"/>
              <a:t> and </a:t>
            </a:r>
            <a:r>
              <a:rPr lang="fi-FI" dirty="0" err="1"/>
              <a:t>principles</a:t>
            </a:r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CE0C7A-1189-2446-A831-63492F158FC5}" type="slidenum">
              <a:rPr lang="fi-FI" smtClean="0"/>
              <a:t>37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2679665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 err="1"/>
              <a:t>So</a:t>
            </a:r>
            <a:r>
              <a:rPr lang="fi-FI" dirty="0"/>
              <a:t> </a:t>
            </a:r>
            <a:r>
              <a:rPr lang="fi-FI" dirty="0" err="1"/>
              <a:t>this</a:t>
            </a:r>
            <a:r>
              <a:rPr lang="fi-FI" dirty="0"/>
              <a:t> is just an </a:t>
            </a:r>
            <a:r>
              <a:rPr lang="fi-FI" dirty="0" err="1"/>
              <a:t>example</a:t>
            </a:r>
            <a:r>
              <a:rPr lang="fi-FI" dirty="0"/>
              <a:t> </a:t>
            </a:r>
            <a:r>
              <a:rPr lang="fi-FI" dirty="0" err="1"/>
              <a:t>about</a:t>
            </a:r>
            <a:r>
              <a:rPr lang="fi-FI" dirty="0"/>
              <a:t> </a:t>
            </a:r>
            <a:r>
              <a:rPr lang="fi-FI" dirty="0" err="1"/>
              <a:t>Finnsh</a:t>
            </a:r>
            <a:r>
              <a:rPr lang="fi-FI" dirty="0"/>
              <a:t> </a:t>
            </a:r>
            <a:r>
              <a:rPr lang="fi-FI" dirty="0" err="1"/>
              <a:t>contect</a:t>
            </a:r>
            <a:r>
              <a:rPr lang="fi-FI" dirty="0"/>
              <a:t>, </a:t>
            </a:r>
            <a:r>
              <a:rPr lang="fi-FI" dirty="0" err="1"/>
              <a:t>trying</a:t>
            </a:r>
            <a:r>
              <a:rPr lang="fi-FI" dirty="0"/>
              <a:t> to </a:t>
            </a:r>
            <a:r>
              <a:rPr lang="fi-FI" dirty="0" err="1"/>
              <a:t>highlight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differences</a:t>
            </a:r>
            <a:r>
              <a:rPr lang="fi-FI" dirty="0"/>
              <a:t> </a:t>
            </a:r>
            <a:r>
              <a:rPr lang="fi-FI" dirty="0" err="1"/>
              <a:t>between</a:t>
            </a:r>
            <a:r>
              <a:rPr lang="fi-FI" dirty="0"/>
              <a:t> US </a:t>
            </a:r>
            <a:r>
              <a:rPr lang="fi-FI" dirty="0" err="1"/>
              <a:t>practice</a:t>
            </a:r>
            <a:r>
              <a:rPr lang="fi-FI" dirty="0"/>
              <a:t> and </a:t>
            </a:r>
            <a:r>
              <a:rPr lang="fi-FI" dirty="0" err="1"/>
              <a:t>other</a:t>
            </a:r>
            <a:r>
              <a:rPr lang="fi-FI" dirty="0"/>
              <a:t> </a:t>
            </a:r>
            <a:r>
              <a:rPr lang="fi-FI" dirty="0" err="1"/>
              <a:t>practices</a:t>
            </a:r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CE0C7A-1189-2446-A831-63492F158FC5}" type="slidenum">
              <a:rPr lang="fi-FI" smtClean="0"/>
              <a:t>6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032333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 err="1"/>
              <a:t>Study</a:t>
            </a:r>
            <a:r>
              <a:rPr lang="fi-FI" dirty="0"/>
              <a:t> I </a:t>
            </a:r>
            <a:r>
              <a:rPr lang="fi-FI" dirty="0" err="1"/>
              <a:t>was</a:t>
            </a:r>
            <a:r>
              <a:rPr lang="fi-FI" dirty="0"/>
              <a:t> </a:t>
            </a:r>
            <a:r>
              <a:rPr lang="fi-FI" dirty="0" err="1"/>
              <a:t>involved</a:t>
            </a:r>
            <a:r>
              <a:rPr lang="fi-FI" dirty="0"/>
              <a:t>: </a:t>
            </a:r>
            <a:r>
              <a:rPr lang="fi-FI" dirty="0" err="1"/>
              <a:t>collecting</a:t>
            </a:r>
            <a:r>
              <a:rPr lang="fi-FI" dirty="0"/>
              <a:t> </a:t>
            </a:r>
            <a:r>
              <a:rPr lang="fi-FI" dirty="0" err="1"/>
              <a:t>social</a:t>
            </a:r>
            <a:r>
              <a:rPr lang="fi-FI" dirty="0"/>
              <a:t> </a:t>
            </a:r>
            <a:r>
              <a:rPr lang="fi-FI" dirty="0" err="1"/>
              <a:t>networks</a:t>
            </a:r>
            <a:r>
              <a:rPr lang="fi-FI" dirty="0"/>
              <a:t> </a:t>
            </a:r>
            <a:r>
              <a:rPr lang="fi-FI" dirty="0" err="1"/>
              <a:t>using</a:t>
            </a:r>
            <a:r>
              <a:rPr lang="fi-FI" dirty="0"/>
              <a:t> in-</a:t>
            </a:r>
            <a:r>
              <a:rPr lang="fi-FI" dirty="0" err="1"/>
              <a:t>device</a:t>
            </a:r>
            <a:r>
              <a:rPr lang="fi-FI" dirty="0"/>
              <a:t> </a:t>
            </a:r>
            <a:r>
              <a:rPr lang="fi-FI" dirty="0" err="1"/>
              <a:t>logging</a:t>
            </a:r>
            <a:r>
              <a:rPr lang="fi-FI" dirty="0"/>
              <a:t>, </a:t>
            </a:r>
            <a:r>
              <a:rPr lang="fi-FI" dirty="0" err="1"/>
              <a:t>that</a:t>
            </a:r>
            <a:r>
              <a:rPr lang="fi-FI" dirty="0"/>
              <a:t> is, </a:t>
            </a:r>
            <a:r>
              <a:rPr lang="fi-FI" dirty="0" err="1"/>
              <a:t>spying</a:t>
            </a:r>
            <a:r>
              <a:rPr lang="fi-FI" dirty="0"/>
              <a:t> </a:t>
            </a:r>
            <a:r>
              <a:rPr lang="fi-FI" dirty="0" err="1"/>
              <a:t>with</a:t>
            </a:r>
            <a:r>
              <a:rPr lang="fi-FI" dirty="0"/>
              <a:t> a </a:t>
            </a:r>
            <a:r>
              <a:rPr lang="fi-FI" dirty="0" err="1"/>
              <a:t>permission</a:t>
            </a:r>
            <a:r>
              <a:rPr lang="fi-FI" dirty="0"/>
              <a:t> </a:t>
            </a:r>
            <a:r>
              <a:rPr lang="fi-FI" dirty="0" err="1"/>
              <a:t>what</a:t>
            </a:r>
            <a:r>
              <a:rPr lang="fi-FI" dirty="0"/>
              <a:t> </a:t>
            </a:r>
            <a:r>
              <a:rPr lang="fi-FI" dirty="0" err="1"/>
              <a:t>people</a:t>
            </a:r>
            <a:r>
              <a:rPr lang="fi-FI" dirty="0"/>
              <a:t> </a:t>
            </a:r>
            <a:r>
              <a:rPr lang="fi-FI" dirty="0" err="1"/>
              <a:t>do</a:t>
            </a:r>
            <a:r>
              <a:rPr lang="fi-FI" dirty="0"/>
              <a:t> in </a:t>
            </a:r>
            <a:r>
              <a:rPr lang="fi-FI" dirty="0" err="1"/>
              <a:t>their</a:t>
            </a:r>
            <a:r>
              <a:rPr lang="fi-FI" dirty="0"/>
              <a:t> mobile </a:t>
            </a:r>
            <a:r>
              <a:rPr lang="fi-FI" dirty="0" err="1"/>
              <a:t>device</a:t>
            </a:r>
            <a:r>
              <a:rPr lang="fi-FI" dirty="0"/>
              <a:t>. In Finland, </a:t>
            </a:r>
            <a:r>
              <a:rPr lang="fi-FI" dirty="0" err="1"/>
              <a:t>totally</a:t>
            </a:r>
            <a:r>
              <a:rPr lang="fi-FI" dirty="0"/>
              <a:t> OK and </a:t>
            </a:r>
            <a:r>
              <a:rPr lang="fi-FI" dirty="0" err="1"/>
              <a:t>except</a:t>
            </a:r>
            <a:r>
              <a:rPr lang="fi-FI" dirty="0"/>
              <a:t> </a:t>
            </a:r>
            <a:r>
              <a:rPr lang="fi-FI" dirty="0" err="1"/>
              <a:t>from</a:t>
            </a:r>
            <a:r>
              <a:rPr lang="fi-FI" dirty="0"/>
              <a:t> </a:t>
            </a:r>
            <a:r>
              <a:rPr lang="fi-FI" dirty="0" err="1"/>
              <a:t>ethical</a:t>
            </a:r>
            <a:r>
              <a:rPr lang="fi-FI" dirty="0"/>
              <a:t> </a:t>
            </a:r>
            <a:r>
              <a:rPr lang="fi-FI" dirty="0" err="1"/>
              <a:t>review</a:t>
            </a:r>
            <a:r>
              <a:rPr lang="fi-FI" dirty="0"/>
              <a:t> as </a:t>
            </a:r>
            <a:r>
              <a:rPr lang="fi-FI" dirty="0" err="1"/>
              <a:t>we</a:t>
            </a:r>
            <a:r>
              <a:rPr lang="fi-FI" dirty="0"/>
              <a:t> </a:t>
            </a:r>
            <a:r>
              <a:rPr lang="fi-FI" dirty="0" err="1"/>
              <a:t>were</a:t>
            </a:r>
            <a:r>
              <a:rPr lang="fi-FI" dirty="0"/>
              <a:t> </a:t>
            </a:r>
            <a:r>
              <a:rPr lang="fi-FI" dirty="0" err="1"/>
              <a:t>studying</a:t>
            </a:r>
            <a:r>
              <a:rPr lang="fi-FI" dirty="0"/>
              <a:t> </a:t>
            </a:r>
            <a:r>
              <a:rPr lang="fi-FI" dirty="0" err="1"/>
              <a:t>young</a:t>
            </a:r>
            <a:r>
              <a:rPr lang="fi-FI" dirty="0"/>
              <a:t> </a:t>
            </a:r>
            <a:r>
              <a:rPr lang="fi-FI" dirty="0" err="1"/>
              <a:t>adults</a:t>
            </a:r>
            <a:r>
              <a:rPr lang="fi-FI" dirty="0"/>
              <a:t>; </a:t>
            </a:r>
            <a:r>
              <a:rPr lang="fi-FI" dirty="0" err="1"/>
              <a:t>consenting</a:t>
            </a:r>
            <a:r>
              <a:rPr lang="fi-FI" dirty="0"/>
              <a:t> </a:t>
            </a:r>
            <a:r>
              <a:rPr lang="fi-FI" dirty="0" err="1"/>
              <a:t>was</a:t>
            </a:r>
            <a:r>
              <a:rPr lang="fi-FI" dirty="0"/>
              <a:t> OK. (</a:t>
            </a:r>
            <a:r>
              <a:rPr lang="fi-FI" dirty="0" err="1"/>
              <a:t>Also</a:t>
            </a:r>
            <a:r>
              <a:rPr lang="fi-FI" dirty="0"/>
              <a:t>, data </a:t>
            </a:r>
            <a:r>
              <a:rPr lang="fi-FI" dirty="0" err="1"/>
              <a:t>analysed</a:t>
            </a:r>
            <a:r>
              <a:rPr lang="fi-FI" dirty="0"/>
              <a:t> </a:t>
            </a:r>
            <a:r>
              <a:rPr lang="fi-FI" dirty="0" err="1"/>
              <a:t>only</a:t>
            </a:r>
            <a:r>
              <a:rPr lang="fi-FI" dirty="0"/>
              <a:t> </a:t>
            </a:r>
            <a:r>
              <a:rPr lang="fi-FI" dirty="0" err="1"/>
              <a:t>across</a:t>
            </a:r>
            <a:r>
              <a:rPr lang="fi-FI" dirty="0"/>
              <a:t> </a:t>
            </a:r>
            <a:r>
              <a:rPr lang="fi-FI" dirty="0" err="1"/>
              <a:t>people</a:t>
            </a:r>
            <a:r>
              <a:rPr lang="fi-FI" dirty="0"/>
              <a:t> </a:t>
            </a:r>
            <a:r>
              <a:rPr lang="fi-FI" dirty="0" err="1"/>
              <a:t>consenting</a:t>
            </a:r>
            <a:r>
              <a:rPr lang="fi-FI" dirty="0"/>
              <a:t>). </a:t>
            </a:r>
            <a:r>
              <a:rPr lang="fi-FI" dirty="0" err="1"/>
              <a:t>Presenting</a:t>
            </a:r>
            <a:r>
              <a:rPr lang="fi-FI" dirty="0"/>
              <a:t> </a:t>
            </a:r>
            <a:r>
              <a:rPr lang="fi-FI" dirty="0" err="1"/>
              <a:t>this</a:t>
            </a:r>
            <a:r>
              <a:rPr lang="fi-FI" dirty="0"/>
              <a:t> </a:t>
            </a:r>
            <a:r>
              <a:rPr lang="fi-FI" dirty="0" err="1"/>
              <a:t>research</a:t>
            </a:r>
            <a:r>
              <a:rPr lang="fi-FI" dirty="0"/>
              <a:t> in an US </a:t>
            </a:r>
            <a:r>
              <a:rPr lang="fi-FI" dirty="0" err="1"/>
              <a:t>conference</a:t>
            </a:r>
            <a:r>
              <a:rPr lang="fi-FI" dirty="0"/>
              <a:t> </a:t>
            </a:r>
            <a:r>
              <a:rPr lang="fi-FI" dirty="0" err="1"/>
              <a:t>raised</a:t>
            </a:r>
            <a:r>
              <a:rPr lang="fi-FI" dirty="0"/>
              <a:t> </a:t>
            </a:r>
            <a:r>
              <a:rPr lang="fi-FI" dirty="0" err="1"/>
              <a:t>questions</a:t>
            </a:r>
            <a:r>
              <a:rPr lang="fi-FI" dirty="0"/>
              <a:t> </a:t>
            </a:r>
            <a:r>
              <a:rPr lang="fi-FI" dirty="0" err="1"/>
              <a:t>about</a:t>
            </a:r>
            <a:r>
              <a:rPr lang="fi-FI" dirty="0"/>
              <a:t> </a:t>
            </a:r>
            <a:r>
              <a:rPr lang="fi-FI" dirty="0" err="1"/>
              <a:t>our</a:t>
            </a:r>
            <a:r>
              <a:rPr lang="fi-FI" dirty="0"/>
              <a:t> </a:t>
            </a:r>
            <a:r>
              <a:rPr lang="fi-FI" dirty="0" err="1"/>
              <a:t>research</a:t>
            </a:r>
            <a:r>
              <a:rPr lang="fi-FI" dirty="0"/>
              <a:t> </a:t>
            </a:r>
            <a:r>
              <a:rPr lang="fi-FI" dirty="0" err="1"/>
              <a:t>ethics</a:t>
            </a:r>
            <a:r>
              <a:rPr lang="fi-FI" dirty="0"/>
              <a:t>, as </a:t>
            </a:r>
            <a:r>
              <a:rPr lang="fi-FI" dirty="0" err="1"/>
              <a:t>we</a:t>
            </a:r>
            <a:r>
              <a:rPr lang="fi-FI" dirty="0"/>
              <a:t> </a:t>
            </a:r>
            <a:r>
              <a:rPr lang="fi-FI" dirty="0" err="1"/>
              <a:t>did</a:t>
            </a:r>
            <a:r>
              <a:rPr lang="fi-FI" dirty="0"/>
              <a:t> </a:t>
            </a:r>
            <a:r>
              <a:rPr lang="fi-FI" dirty="0" err="1"/>
              <a:t>not</a:t>
            </a:r>
            <a:r>
              <a:rPr lang="fi-FI" dirty="0"/>
              <a:t> </a:t>
            </a:r>
            <a:r>
              <a:rPr lang="fi-FI" dirty="0" err="1"/>
              <a:t>have</a:t>
            </a:r>
            <a:r>
              <a:rPr lang="fi-FI" dirty="0"/>
              <a:t> IRB </a:t>
            </a:r>
            <a:r>
              <a:rPr lang="fi-FI" dirty="0" err="1"/>
              <a:t>approval</a:t>
            </a:r>
            <a:r>
              <a:rPr lang="fi-FI" dirty="0"/>
              <a:t> for </a:t>
            </a:r>
            <a:r>
              <a:rPr lang="fi-FI" dirty="0" err="1"/>
              <a:t>our</a:t>
            </a:r>
            <a:r>
              <a:rPr lang="fi-FI" dirty="0"/>
              <a:t> </a:t>
            </a:r>
            <a:r>
              <a:rPr lang="fi-FI" dirty="0" err="1"/>
              <a:t>research</a:t>
            </a:r>
            <a:r>
              <a:rPr lang="fi-FI" dirty="0"/>
              <a:t> (Finland </a:t>
            </a:r>
            <a:r>
              <a:rPr lang="fi-FI" dirty="0" err="1"/>
              <a:t>did</a:t>
            </a:r>
            <a:r>
              <a:rPr lang="fi-FI" dirty="0"/>
              <a:t> </a:t>
            </a:r>
            <a:r>
              <a:rPr lang="fi-FI" dirty="0" err="1"/>
              <a:t>not</a:t>
            </a:r>
            <a:r>
              <a:rPr lang="fi-FI" dirty="0"/>
              <a:t> </a:t>
            </a:r>
            <a:r>
              <a:rPr lang="fi-FI" dirty="0" err="1"/>
              <a:t>even</a:t>
            </a:r>
            <a:r>
              <a:rPr lang="fi-FI" dirty="0"/>
              <a:t> </a:t>
            </a:r>
            <a:r>
              <a:rPr lang="fi-FI" dirty="0" err="1"/>
              <a:t>have</a:t>
            </a:r>
            <a:r>
              <a:rPr lang="fi-FI" dirty="0"/>
              <a:t> IRB at </a:t>
            </a:r>
            <a:r>
              <a:rPr lang="fi-FI" dirty="0" err="1"/>
              <a:t>that</a:t>
            </a:r>
            <a:r>
              <a:rPr lang="fi-FI" dirty="0"/>
              <a:t> </a:t>
            </a:r>
            <a:r>
              <a:rPr lang="fi-FI" dirty="0" err="1"/>
              <a:t>time</a:t>
            </a:r>
            <a:r>
              <a:rPr lang="fi-FI" dirty="0"/>
              <a:t>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CE0C7A-1189-2446-A831-63492F158FC5}" type="slidenum">
              <a:rPr lang="fi-FI" smtClean="0"/>
              <a:t>10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05834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 err="1"/>
              <a:t>So</a:t>
            </a:r>
            <a:r>
              <a:rPr lang="fi-FI" dirty="0"/>
              <a:t>, as </a:t>
            </a:r>
            <a:r>
              <a:rPr lang="fi-FI" dirty="0" err="1"/>
              <a:t>different</a:t>
            </a:r>
            <a:r>
              <a:rPr lang="fi-FI" dirty="0"/>
              <a:t> </a:t>
            </a:r>
            <a:r>
              <a:rPr lang="fi-FI" dirty="0" err="1"/>
              <a:t>countires</a:t>
            </a:r>
            <a:r>
              <a:rPr lang="fi-FI" dirty="0"/>
              <a:t> </a:t>
            </a:r>
            <a:r>
              <a:rPr lang="fi-FI" dirty="0" err="1"/>
              <a:t>have</a:t>
            </a:r>
            <a:r>
              <a:rPr lang="fi-FI" dirty="0"/>
              <a:t> </a:t>
            </a:r>
            <a:r>
              <a:rPr lang="fi-FI" dirty="0" err="1"/>
              <a:t>widely</a:t>
            </a:r>
            <a:r>
              <a:rPr lang="fi-FI" dirty="0"/>
              <a:t> </a:t>
            </a:r>
            <a:r>
              <a:rPr lang="fi-FI" dirty="0" err="1"/>
              <a:t>different</a:t>
            </a:r>
            <a:r>
              <a:rPr lang="fi-FI" dirty="0"/>
              <a:t> </a:t>
            </a:r>
            <a:r>
              <a:rPr lang="fi-FI" dirty="0" err="1"/>
              <a:t>research</a:t>
            </a:r>
            <a:r>
              <a:rPr lang="fi-FI" dirty="0"/>
              <a:t> </a:t>
            </a:r>
            <a:r>
              <a:rPr lang="fi-FI" dirty="0" err="1"/>
              <a:t>ethics</a:t>
            </a:r>
            <a:r>
              <a:rPr lang="fi-FI" dirty="0"/>
              <a:t> </a:t>
            </a:r>
            <a:r>
              <a:rPr lang="fi-FI" dirty="0" err="1"/>
              <a:t>practices</a:t>
            </a:r>
            <a:r>
              <a:rPr lang="fi-FI" dirty="0"/>
              <a:t>, </a:t>
            </a:r>
            <a:r>
              <a:rPr lang="fi-FI" dirty="0" err="1"/>
              <a:t>one</a:t>
            </a:r>
            <a:r>
              <a:rPr lang="fi-FI" dirty="0"/>
              <a:t> </a:t>
            </a:r>
            <a:r>
              <a:rPr lang="fi-FI" dirty="0" err="1"/>
              <a:t>direction</a:t>
            </a:r>
            <a:r>
              <a:rPr lang="fi-FI" dirty="0"/>
              <a:t> is to look </a:t>
            </a:r>
            <a:r>
              <a:rPr lang="fi-FI" dirty="0" err="1"/>
              <a:t>beyond</a:t>
            </a:r>
            <a:r>
              <a:rPr lang="fi-FI" dirty="0"/>
              <a:t> </a:t>
            </a:r>
            <a:r>
              <a:rPr lang="fi-FI" dirty="0" err="1"/>
              <a:t>national</a:t>
            </a:r>
            <a:r>
              <a:rPr lang="fi-FI" dirty="0"/>
              <a:t> </a:t>
            </a:r>
            <a:r>
              <a:rPr lang="fi-FI" dirty="0" err="1"/>
              <a:t>or</a:t>
            </a:r>
            <a:r>
              <a:rPr lang="fi-FI" dirty="0"/>
              <a:t> </a:t>
            </a:r>
            <a:r>
              <a:rPr lang="fi-FI" dirty="0" err="1"/>
              <a:t>university</a:t>
            </a:r>
            <a:r>
              <a:rPr lang="fi-FI" dirty="0"/>
              <a:t> </a:t>
            </a:r>
            <a:r>
              <a:rPr lang="fi-FI" dirty="0" err="1"/>
              <a:t>contexts</a:t>
            </a:r>
            <a:r>
              <a:rPr lang="fi-FI" dirty="0"/>
              <a:t> to </a:t>
            </a:r>
            <a:r>
              <a:rPr lang="fi-FI" dirty="0" err="1"/>
              <a:t>research</a:t>
            </a:r>
            <a:r>
              <a:rPr lang="fi-FI" dirty="0"/>
              <a:t> </a:t>
            </a:r>
            <a:r>
              <a:rPr lang="fi-FI" dirty="0" err="1"/>
              <a:t>communities</a:t>
            </a:r>
            <a:r>
              <a:rPr lang="fi-FI" dirty="0"/>
              <a:t>. For </a:t>
            </a:r>
            <a:r>
              <a:rPr lang="fi-FI" dirty="0" err="1"/>
              <a:t>example</a:t>
            </a:r>
            <a:r>
              <a:rPr lang="fi-FI" dirty="0"/>
              <a:t>, Association of Internet </a:t>
            </a:r>
            <a:r>
              <a:rPr lang="fi-FI" dirty="0" err="1"/>
              <a:t>researchers</a:t>
            </a:r>
            <a:r>
              <a:rPr lang="fi-FI" dirty="0"/>
              <a:t> </a:t>
            </a:r>
            <a:r>
              <a:rPr lang="fi-FI" dirty="0" err="1"/>
              <a:t>has</a:t>
            </a:r>
            <a:r>
              <a:rPr lang="fi-FI" dirty="0"/>
              <a:t> </a:t>
            </a:r>
            <a:r>
              <a:rPr lang="fi-FI" dirty="0" err="1"/>
              <a:t>worked</a:t>
            </a:r>
            <a:r>
              <a:rPr lang="fi-FI" dirty="0"/>
              <a:t> on </a:t>
            </a:r>
            <a:r>
              <a:rPr lang="fi-FI" dirty="0" err="1"/>
              <a:t>research</a:t>
            </a:r>
            <a:r>
              <a:rPr lang="fi-FI" dirty="0"/>
              <a:t> </a:t>
            </a:r>
            <a:r>
              <a:rPr lang="fi-FI" dirty="0" err="1"/>
              <a:t>ethics</a:t>
            </a:r>
            <a:r>
              <a:rPr lang="fi-FI" dirty="0"/>
              <a:t> for long </a:t>
            </a:r>
            <a:r>
              <a:rPr lang="fi-FI" dirty="0" err="1"/>
              <a:t>time</a:t>
            </a:r>
            <a:r>
              <a:rPr lang="fi-FI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CE0C7A-1189-2446-A831-63492F158FC5}" type="slidenum">
              <a:rPr lang="fi-FI" smtClean="0"/>
              <a:t>12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5095074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 err="1"/>
              <a:t>Scientific</a:t>
            </a:r>
            <a:r>
              <a:rPr lang="fi-FI" dirty="0"/>
              <a:t> </a:t>
            </a:r>
            <a:r>
              <a:rPr lang="fi-FI" dirty="0" err="1"/>
              <a:t>communities</a:t>
            </a:r>
            <a:r>
              <a:rPr lang="fi-FI" dirty="0"/>
              <a:t> </a:t>
            </a:r>
            <a:r>
              <a:rPr lang="fi-FI" dirty="0" err="1"/>
              <a:t>support</a:t>
            </a:r>
            <a:r>
              <a:rPr lang="fi-FI" dirty="0"/>
              <a:t> in </a:t>
            </a:r>
            <a:r>
              <a:rPr lang="fi-FI" dirty="0" err="1"/>
              <a:t>research</a:t>
            </a:r>
            <a:r>
              <a:rPr lang="fi-FI" dirty="0"/>
              <a:t> </a:t>
            </a:r>
            <a:r>
              <a:rPr lang="fi-FI" dirty="0" err="1"/>
              <a:t>ethics</a:t>
            </a:r>
            <a:r>
              <a:rPr lang="fi-FI" dirty="0"/>
              <a:t>, </a:t>
            </a:r>
            <a:r>
              <a:rPr lang="fi-FI" dirty="0" err="1"/>
              <a:t>but</a:t>
            </a:r>
            <a:r>
              <a:rPr lang="fi-FI" dirty="0"/>
              <a:t> </a:t>
            </a:r>
            <a:r>
              <a:rPr lang="fi-FI" dirty="0" err="1"/>
              <a:t>they</a:t>
            </a:r>
            <a:r>
              <a:rPr lang="fi-FI" dirty="0"/>
              <a:t> </a:t>
            </a:r>
            <a:r>
              <a:rPr lang="fi-FI" dirty="0" err="1"/>
              <a:t>rarely</a:t>
            </a:r>
            <a:r>
              <a:rPr lang="fi-FI" dirty="0"/>
              <a:t> </a:t>
            </a:r>
            <a:r>
              <a:rPr lang="fi-FI" dirty="0" err="1"/>
              <a:t>provide</a:t>
            </a:r>
            <a:r>
              <a:rPr lang="fi-FI" dirty="0"/>
              <a:t> </a:t>
            </a:r>
            <a:r>
              <a:rPr lang="fi-FI" dirty="0" err="1"/>
              <a:t>clear</a:t>
            </a:r>
            <a:r>
              <a:rPr lang="fi-FI" dirty="0"/>
              <a:t> </a:t>
            </a:r>
            <a:r>
              <a:rPr lang="fi-FI" dirty="0" err="1"/>
              <a:t>yes</a:t>
            </a:r>
            <a:r>
              <a:rPr lang="fi-FI" dirty="0"/>
              <a:t>/no </a:t>
            </a:r>
            <a:r>
              <a:rPr lang="fi-FI" dirty="0" err="1"/>
              <a:t>answers</a:t>
            </a:r>
            <a:r>
              <a:rPr lang="fi-FI" dirty="0"/>
              <a:t>, </a:t>
            </a:r>
            <a:r>
              <a:rPr lang="fi-FI" dirty="0" err="1"/>
              <a:t>rather</a:t>
            </a:r>
            <a:r>
              <a:rPr lang="fi-FI" dirty="0"/>
              <a:t> </a:t>
            </a:r>
            <a:r>
              <a:rPr lang="fi-FI" dirty="0" err="1"/>
              <a:t>support</a:t>
            </a:r>
            <a:r>
              <a:rPr lang="fi-FI" dirty="0"/>
              <a:t> </a:t>
            </a:r>
            <a:r>
              <a:rPr lang="fi-FI" dirty="0" err="1"/>
              <a:t>through</a:t>
            </a:r>
            <a:r>
              <a:rPr lang="fi-FI" dirty="0"/>
              <a:t> </a:t>
            </a:r>
            <a:r>
              <a:rPr lang="fi-FI" dirty="0" err="1"/>
              <a:t>questions</a:t>
            </a:r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CE0C7A-1189-2446-A831-63492F158FC5}" type="slidenum">
              <a:rPr lang="fi-FI" smtClean="0"/>
              <a:t>13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3365458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 err="1"/>
              <a:t>Also</a:t>
            </a:r>
            <a:r>
              <a:rPr lang="fi-FI" dirty="0"/>
              <a:t>, </a:t>
            </a:r>
            <a:r>
              <a:rPr lang="fi-FI" dirty="0" err="1"/>
              <a:t>ethics</a:t>
            </a:r>
            <a:r>
              <a:rPr lang="fi-FI" dirty="0"/>
              <a:t> </a:t>
            </a:r>
            <a:r>
              <a:rPr lang="fi-FI" dirty="0" err="1"/>
              <a:t>goes</a:t>
            </a:r>
            <a:r>
              <a:rPr lang="fi-FI" dirty="0"/>
              <a:t> </a:t>
            </a:r>
            <a:r>
              <a:rPr lang="fi-FI" dirty="0" err="1"/>
              <a:t>beyond</a:t>
            </a:r>
            <a:r>
              <a:rPr lang="fi-FI" dirty="0"/>
              <a:t> </a:t>
            </a:r>
            <a:r>
              <a:rPr lang="fi-FI" dirty="0" err="1"/>
              <a:t>research</a:t>
            </a:r>
            <a:r>
              <a:rPr lang="fi-FI" dirty="0"/>
              <a:t> </a:t>
            </a:r>
            <a:r>
              <a:rPr lang="fi-FI" dirty="0" err="1"/>
              <a:t>ethics</a:t>
            </a:r>
            <a:r>
              <a:rPr lang="fi-FI" dirty="0"/>
              <a:t> – for </a:t>
            </a:r>
            <a:r>
              <a:rPr lang="fi-FI" dirty="0" err="1"/>
              <a:t>exampole</a:t>
            </a:r>
            <a:r>
              <a:rPr lang="fi-FI" dirty="0"/>
              <a:t>, </a:t>
            </a:r>
            <a:r>
              <a:rPr lang="fi-FI" dirty="0" err="1"/>
              <a:t>publication</a:t>
            </a:r>
            <a:r>
              <a:rPr lang="fi-FI" dirty="0"/>
              <a:t> </a:t>
            </a:r>
            <a:r>
              <a:rPr lang="fi-FI" dirty="0" err="1"/>
              <a:t>process</a:t>
            </a:r>
            <a:r>
              <a:rPr lang="fi-FI" dirty="0"/>
              <a:t>, </a:t>
            </a:r>
            <a:r>
              <a:rPr lang="fi-FI" dirty="0" err="1"/>
              <a:t>relationships</a:t>
            </a:r>
            <a:r>
              <a:rPr lang="fi-FI" dirty="0"/>
              <a:t> and </a:t>
            </a:r>
            <a:r>
              <a:rPr lang="fi-FI" dirty="0" err="1"/>
              <a:t>even</a:t>
            </a:r>
            <a:r>
              <a:rPr lang="fi-FI" dirty="0"/>
              <a:t> </a:t>
            </a:r>
            <a:r>
              <a:rPr lang="fi-FI" dirty="0" err="1"/>
              <a:t>social</a:t>
            </a:r>
            <a:r>
              <a:rPr lang="fi-FI" dirty="0"/>
              <a:t> </a:t>
            </a:r>
            <a:r>
              <a:rPr lang="fi-FI" dirty="0" err="1"/>
              <a:t>impact</a:t>
            </a:r>
            <a:r>
              <a:rPr lang="fi-FI" dirty="0"/>
              <a:t> is </a:t>
            </a:r>
            <a:r>
              <a:rPr lang="fi-FI" dirty="0" err="1"/>
              <a:t>ethical</a:t>
            </a:r>
            <a:r>
              <a:rPr lang="fi-FI" dirty="0"/>
              <a:t> </a:t>
            </a:r>
            <a:r>
              <a:rPr lang="fi-FI" dirty="0" err="1"/>
              <a:t>issue</a:t>
            </a:r>
            <a:r>
              <a:rPr lang="fi-FI" dirty="0"/>
              <a:t>. In </a:t>
            </a:r>
            <a:r>
              <a:rPr lang="fi-FI" dirty="0" err="1"/>
              <a:t>human-computer</a:t>
            </a:r>
            <a:r>
              <a:rPr lang="fi-FI" dirty="0"/>
              <a:t> </a:t>
            </a:r>
            <a:r>
              <a:rPr lang="fi-FI" dirty="0" err="1"/>
              <a:t>interaction</a:t>
            </a:r>
            <a:r>
              <a:rPr lang="fi-FI" dirty="0"/>
              <a:t> </a:t>
            </a:r>
            <a:r>
              <a:rPr lang="fi-FI" dirty="0" err="1"/>
              <a:t>research</a:t>
            </a:r>
            <a:r>
              <a:rPr lang="fi-FI" dirty="0"/>
              <a:t>, </a:t>
            </a:r>
            <a:r>
              <a:rPr lang="fi-FI" dirty="0" err="1"/>
              <a:t>we</a:t>
            </a:r>
            <a:r>
              <a:rPr lang="fi-FI" dirty="0"/>
              <a:t> </a:t>
            </a:r>
            <a:r>
              <a:rPr lang="fi-FI" dirty="0" err="1"/>
              <a:t>have</a:t>
            </a:r>
            <a:r>
              <a:rPr lang="fi-FI" dirty="0"/>
              <a:t> </a:t>
            </a:r>
            <a:r>
              <a:rPr lang="fi-FI" dirty="0" err="1"/>
              <a:t>begun</a:t>
            </a:r>
            <a:r>
              <a:rPr lang="fi-FI" dirty="0"/>
              <a:t> to </a:t>
            </a:r>
            <a:r>
              <a:rPr lang="fi-FI" dirty="0" err="1"/>
              <a:t>ask</a:t>
            </a:r>
            <a:r>
              <a:rPr lang="fi-FI" dirty="0"/>
              <a:t> </a:t>
            </a:r>
            <a:r>
              <a:rPr lang="fi-FI" dirty="0" err="1"/>
              <a:t>if</a:t>
            </a:r>
            <a:r>
              <a:rPr lang="fi-FI" dirty="0"/>
              <a:t> </a:t>
            </a:r>
            <a:r>
              <a:rPr lang="fi-FI" dirty="0" err="1"/>
              <a:t>there</a:t>
            </a:r>
            <a:r>
              <a:rPr lang="fi-FI" dirty="0"/>
              <a:t> </a:t>
            </a:r>
            <a:r>
              <a:rPr lang="fi-FI" dirty="0" err="1"/>
              <a:t>are</a:t>
            </a:r>
            <a:r>
              <a:rPr lang="fi-FI" dirty="0"/>
              <a:t> </a:t>
            </a:r>
            <a:r>
              <a:rPr lang="fi-FI" dirty="0" err="1"/>
              <a:t>societal</a:t>
            </a:r>
            <a:r>
              <a:rPr lang="fi-FI" dirty="0"/>
              <a:t> </a:t>
            </a:r>
            <a:r>
              <a:rPr lang="fi-FI" dirty="0" err="1"/>
              <a:t>implications</a:t>
            </a:r>
            <a:r>
              <a:rPr lang="fi-FI" dirty="0"/>
              <a:t> of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proposed</a:t>
            </a:r>
            <a:r>
              <a:rPr lang="fi-FI" dirty="0"/>
              <a:t> </a:t>
            </a:r>
            <a:r>
              <a:rPr lang="fi-FI" dirty="0" err="1"/>
              <a:t>novel</a:t>
            </a:r>
            <a:r>
              <a:rPr lang="fi-FI" dirty="0"/>
              <a:t> </a:t>
            </a:r>
            <a:r>
              <a:rPr lang="fi-FI" dirty="0" err="1"/>
              <a:t>technologies</a:t>
            </a:r>
            <a:r>
              <a:rPr lang="fi-FI" dirty="0"/>
              <a:t> </a:t>
            </a:r>
            <a:r>
              <a:rPr lang="fi-FI" dirty="0" err="1"/>
              <a:t>which</a:t>
            </a:r>
            <a:r>
              <a:rPr lang="fi-FI" dirty="0"/>
              <a:t> </a:t>
            </a:r>
            <a:r>
              <a:rPr lang="fi-FI" dirty="0" err="1"/>
              <a:t>should</a:t>
            </a:r>
            <a:r>
              <a:rPr lang="fi-FI" dirty="0"/>
              <a:t> </a:t>
            </a:r>
            <a:r>
              <a:rPr lang="fi-FI" dirty="0" err="1"/>
              <a:t>be</a:t>
            </a:r>
            <a:r>
              <a:rPr lang="fi-FI" dirty="0"/>
              <a:t> </a:t>
            </a:r>
            <a:r>
              <a:rPr lang="fi-FI" dirty="0" err="1"/>
              <a:t>addressed</a:t>
            </a:r>
            <a:r>
              <a:rPr lang="fi-FI" dirty="0"/>
              <a:t> and </a:t>
            </a:r>
            <a:r>
              <a:rPr lang="fi-FI" dirty="0" err="1"/>
              <a:t>raised</a:t>
            </a:r>
            <a:r>
              <a:rPr lang="fi-FI" dirty="0"/>
              <a:t> </a:t>
            </a:r>
            <a:r>
              <a:rPr lang="fi-FI" dirty="0" err="1"/>
              <a:t>this</a:t>
            </a:r>
            <a:r>
              <a:rPr lang="fi-FI" dirty="0"/>
              <a:t> as an </a:t>
            </a:r>
            <a:r>
              <a:rPr lang="fi-FI" dirty="0" err="1"/>
              <a:t>ethical</a:t>
            </a:r>
            <a:r>
              <a:rPr lang="fi-FI" dirty="0"/>
              <a:t> </a:t>
            </a:r>
            <a:r>
              <a:rPr lang="fi-FI" dirty="0" err="1"/>
              <a:t>frontier</a:t>
            </a:r>
            <a:r>
              <a:rPr lang="fi-FI" dirty="0"/>
              <a:t>. </a:t>
            </a:r>
            <a:r>
              <a:rPr lang="fi-FI" dirty="0" err="1"/>
              <a:t>Also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recent</a:t>
            </a:r>
            <a:r>
              <a:rPr lang="fi-FI" dirty="0"/>
              <a:t> </a:t>
            </a:r>
            <a:r>
              <a:rPr lang="fi-FI" dirty="0" err="1"/>
              <a:t>debate</a:t>
            </a:r>
            <a:r>
              <a:rPr lang="fi-FI" dirty="0"/>
              <a:t> on AI </a:t>
            </a:r>
            <a:r>
              <a:rPr lang="fi-FI" dirty="0" err="1"/>
              <a:t>ethics</a:t>
            </a:r>
            <a:r>
              <a:rPr lang="fi-FI" dirty="0"/>
              <a:t> </a:t>
            </a:r>
            <a:r>
              <a:rPr lang="fi-FI" dirty="0" err="1"/>
              <a:t>has</a:t>
            </a:r>
            <a:r>
              <a:rPr lang="fi-FI" dirty="0"/>
              <a:t> a </a:t>
            </a:r>
            <a:r>
              <a:rPr lang="fi-FI" dirty="0" err="1"/>
              <a:t>similar</a:t>
            </a:r>
            <a:r>
              <a:rPr lang="fi-FI" dirty="0"/>
              <a:t> </a:t>
            </a:r>
            <a:r>
              <a:rPr lang="fi-FI" dirty="0" err="1"/>
              <a:t>problem</a:t>
            </a:r>
            <a:r>
              <a:rPr lang="fi-FI" dirty="0"/>
              <a:t> domain: </a:t>
            </a:r>
            <a:r>
              <a:rPr lang="fi-FI" dirty="0" err="1"/>
              <a:t>what</a:t>
            </a:r>
            <a:r>
              <a:rPr lang="fi-FI" dirty="0"/>
              <a:t> </a:t>
            </a:r>
            <a:r>
              <a:rPr lang="fi-FI" dirty="0" err="1"/>
              <a:t>impacts</a:t>
            </a:r>
            <a:r>
              <a:rPr lang="fi-FI" dirty="0"/>
              <a:t> </a:t>
            </a:r>
            <a:r>
              <a:rPr lang="fi-FI" dirty="0" err="1"/>
              <a:t>our</a:t>
            </a:r>
            <a:r>
              <a:rPr lang="fi-FI" dirty="0"/>
              <a:t> </a:t>
            </a:r>
            <a:r>
              <a:rPr lang="fi-FI" dirty="0" err="1"/>
              <a:t>work</a:t>
            </a:r>
            <a:r>
              <a:rPr lang="fi-FI" dirty="0"/>
              <a:t> </a:t>
            </a:r>
            <a:r>
              <a:rPr lang="fi-FI" dirty="0" err="1"/>
              <a:t>may</a:t>
            </a:r>
            <a:r>
              <a:rPr lang="fi-FI" dirty="0"/>
              <a:t> </a:t>
            </a:r>
            <a:r>
              <a:rPr lang="fi-FI" dirty="0" err="1"/>
              <a:t>have</a:t>
            </a:r>
            <a:r>
              <a:rPr lang="fi-FI" dirty="0"/>
              <a:t> </a:t>
            </a:r>
            <a:r>
              <a:rPr lang="fi-FI" dirty="0" err="1"/>
              <a:t>with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wider</a:t>
            </a:r>
            <a:r>
              <a:rPr lang="fi-FI" dirty="0"/>
              <a:t> </a:t>
            </a:r>
            <a:r>
              <a:rPr lang="fi-FI" dirty="0" err="1"/>
              <a:t>society</a:t>
            </a:r>
            <a:r>
              <a:rPr lang="fi-FI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CE0C7A-1189-2446-A831-63492F158FC5}" type="slidenum">
              <a:rPr lang="fi-FI" smtClean="0"/>
              <a:t>16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113939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 err="1"/>
              <a:t>So</a:t>
            </a:r>
            <a:r>
              <a:rPr lang="fi-FI" dirty="0"/>
              <a:t>, in </a:t>
            </a:r>
            <a:r>
              <a:rPr lang="fi-FI" dirty="0" err="1"/>
              <a:t>many</a:t>
            </a:r>
            <a:r>
              <a:rPr lang="fi-FI" dirty="0"/>
              <a:t> </a:t>
            </a:r>
            <a:r>
              <a:rPr lang="fi-FI" dirty="0" err="1"/>
              <a:t>cases</a:t>
            </a:r>
            <a:r>
              <a:rPr lang="fi-FI" dirty="0"/>
              <a:t> </a:t>
            </a:r>
            <a:r>
              <a:rPr lang="fi-FI" dirty="0" err="1"/>
              <a:t>research</a:t>
            </a:r>
            <a:r>
              <a:rPr lang="fi-FI" dirty="0"/>
              <a:t> </a:t>
            </a:r>
            <a:r>
              <a:rPr lang="fi-FI" dirty="0" err="1"/>
              <a:t>ethics</a:t>
            </a:r>
            <a:r>
              <a:rPr lang="fi-FI" dirty="0"/>
              <a:t> </a:t>
            </a:r>
            <a:r>
              <a:rPr lang="fi-FI" dirty="0" err="1"/>
              <a:t>has</a:t>
            </a:r>
            <a:r>
              <a:rPr lang="fi-FI" dirty="0"/>
              <a:t> </a:t>
            </a:r>
            <a:r>
              <a:rPr lang="fi-FI" dirty="0" err="1"/>
              <a:t>again</a:t>
            </a:r>
            <a:r>
              <a:rPr lang="fi-FI" dirty="0"/>
              <a:t> </a:t>
            </a:r>
            <a:r>
              <a:rPr lang="fi-FI" dirty="0" err="1"/>
              <a:t>surfaced</a:t>
            </a:r>
            <a:r>
              <a:rPr lang="fi-FI" dirty="0"/>
              <a:t> as a </a:t>
            </a:r>
            <a:r>
              <a:rPr lang="fi-FI" dirty="0" err="1"/>
              <a:t>topic</a:t>
            </a:r>
            <a:r>
              <a:rPr lang="fi-FI" dirty="0"/>
              <a:t> as </a:t>
            </a:r>
            <a:r>
              <a:rPr lang="fi-FI" dirty="0" err="1"/>
              <a:t>we</a:t>
            </a:r>
            <a:r>
              <a:rPr lang="fi-FI" dirty="0"/>
              <a:t> </a:t>
            </a:r>
            <a:r>
              <a:rPr lang="fi-FI" dirty="0" err="1"/>
              <a:t>can</a:t>
            </a:r>
            <a:r>
              <a:rPr lang="fi-FI" dirty="0"/>
              <a:t> </a:t>
            </a:r>
            <a:r>
              <a:rPr lang="fi-FI" dirty="0" err="1"/>
              <a:t>do</a:t>
            </a:r>
            <a:r>
              <a:rPr lang="fi-FI" dirty="0"/>
              <a:t> </a:t>
            </a:r>
            <a:r>
              <a:rPr lang="fi-FI" dirty="0" err="1"/>
              <a:t>much</a:t>
            </a:r>
            <a:r>
              <a:rPr lang="fi-FI" dirty="0"/>
              <a:t> </a:t>
            </a:r>
            <a:r>
              <a:rPr lang="fi-FI" dirty="0" err="1"/>
              <a:t>more</a:t>
            </a:r>
            <a:r>
              <a:rPr lang="fi-FI" dirty="0"/>
              <a:t> </a:t>
            </a:r>
            <a:r>
              <a:rPr lang="fi-FI" dirty="0" err="1"/>
              <a:t>than</a:t>
            </a:r>
            <a:r>
              <a:rPr lang="fi-FI" dirty="0"/>
              <a:t> </a:t>
            </a:r>
            <a:r>
              <a:rPr lang="fi-FI" dirty="0" err="1"/>
              <a:t>previously</a:t>
            </a:r>
            <a:r>
              <a:rPr lang="fi-FI" dirty="0"/>
              <a:t> in </a:t>
            </a:r>
            <a:r>
              <a:rPr lang="fi-FI" dirty="0" err="1"/>
              <a:t>terms</a:t>
            </a:r>
            <a:r>
              <a:rPr lang="fi-FI" dirty="0"/>
              <a:t> of </a:t>
            </a:r>
            <a:r>
              <a:rPr lang="fi-FI" dirty="0" err="1"/>
              <a:t>research</a:t>
            </a:r>
            <a:r>
              <a:rPr lang="fi-FI" dirty="0"/>
              <a:t> and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scale</a:t>
            </a:r>
            <a:r>
              <a:rPr lang="fi-FI" dirty="0"/>
              <a:t> and </a:t>
            </a:r>
            <a:r>
              <a:rPr lang="fi-FI" dirty="0" err="1"/>
              <a:t>impact</a:t>
            </a:r>
            <a:r>
              <a:rPr lang="fi-FI" dirty="0"/>
              <a:t> of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research</a:t>
            </a:r>
            <a:r>
              <a:rPr lang="fi-FI" dirty="0"/>
              <a:t> </a:t>
            </a:r>
            <a:r>
              <a:rPr lang="fi-FI" dirty="0" err="1"/>
              <a:t>could</a:t>
            </a:r>
            <a:r>
              <a:rPr lang="fi-FI" dirty="0"/>
              <a:t> </a:t>
            </a:r>
            <a:r>
              <a:rPr lang="fi-FI" dirty="0" err="1"/>
              <a:t>be</a:t>
            </a:r>
            <a:r>
              <a:rPr lang="fi-FI" dirty="0"/>
              <a:t> </a:t>
            </a:r>
            <a:r>
              <a:rPr lang="fi-FI" dirty="0" err="1"/>
              <a:t>much</a:t>
            </a:r>
            <a:r>
              <a:rPr lang="fi-FI" dirty="0"/>
              <a:t> </a:t>
            </a:r>
            <a:r>
              <a:rPr lang="fi-FI" dirty="0" err="1"/>
              <a:t>much</a:t>
            </a:r>
            <a:r>
              <a:rPr lang="fi-FI" dirty="0"/>
              <a:t> </a:t>
            </a:r>
            <a:r>
              <a:rPr lang="fi-FI" dirty="0" err="1"/>
              <a:t>higher</a:t>
            </a:r>
            <a:r>
              <a:rPr lang="fi-FI" dirty="0"/>
              <a:t> </a:t>
            </a:r>
            <a:r>
              <a:rPr lang="fi-FI" dirty="0" err="1"/>
              <a:t>than</a:t>
            </a:r>
            <a:r>
              <a:rPr lang="fi-FI" dirty="0"/>
              <a:t> </a:t>
            </a:r>
            <a:r>
              <a:rPr lang="fi-FI" dirty="0" err="1"/>
              <a:t>before</a:t>
            </a:r>
            <a:r>
              <a:rPr lang="fi-FI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CE0C7A-1189-2446-A831-63492F158FC5}" type="slidenum">
              <a:rPr lang="fi-FI" smtClean="0"/>
              <a:t>17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480889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 err="1"/>
              <a:t>Sio</a:t>
            </a:r>
            <a:r>
              <a:rPr lang="fi-FI" dirty="0"/>
              <a:t> </a:t>
            </a:r>
            <a:r>
              <a:rPr lang="fi-FI" dirty="0" err="1"/>
              <a:t>this</a:t>
            </a:r>
            <a:r>
              <a:rPr lang="fi-FI" dirty="0"/>
              <a:t> is </a:t>
            </a:r>
            <a:r>
              <a:rPr lang="fi-FI" dirty="0" err="1"/>
              <a:t>why</a:t>
            </a:r>
            <a:r>
              <a:rPr lang="fi-FI" dirty="0"/>
              <a:t> </a:t>
            </a:r>
            <a:r>
              <a:rPr lang="fi-FI" dirty="0" err="1"/>
              <a:t>these</a:t>
            </a:r>
            <a:r>
              <a:rPr lang="fi-FI" dirty="0"/>
              <a:t> </a:t>
            </a:r>
            <a:r>
              <a:rPr lang="fi-FI" dirty="0" err="1"/>
              <a:t>things</a:t>
            </a:r>
            <a:r>
              <a:rPr lang="fi-FI" dirty="0"/>
              <a:t> </a:t>
            </a:r>
            <a:r>
              <a:rPr lang="fi-FI" dirty="0" err="1"/>
              <a:t>are</a:t>
            </a:r>
            <a:r>
              <a:rPr lang="fi-FI" dirty="0"/>
              <a:t> </a:t>
            </a:r>
            <a:r>
              <a:rPr lang="fi-FI" dirty="0" err="1"/>
              <a:t>relevant</a:t>
            </a:r>
            <a:r>
              <a:rPr lang="fi-FI" dirty="0"/>
              <a:t> </a:t>
            </a:r>
            <a:r>
              <a:rPr lang="fi-FI" dirty="0" err="1"/>
              <a:t>again</a:t>
            </a:r>
            <a:r>
              <a:rPr lang="fi-FI" dirty="0"/>
              <a:t>: </a:t>
            </a:r>
            <a:r>
              <a:rPr lang="fi-FI" dirty="0" err="1"/>
              <a:t>we</a:t>
            </a:r>
            <a:r>
              <a:rPr lang="fi-FI" dirty="0"/>
              <a:t> </a:t>
            </a:r>
            <a:r>
              <a:rPr lang="fi-FI" dirty="0" err="1"/>
              <a:t>can</a:t>
            </a:r>
            <a:r>
              <a:rPr lang="fi-FI" dirty="0"/>
              <a:t> </a:t>
            </a:r>
            <a:r>
              <a:rPr lang="fi-FI" dirty="0" err="1"/>
              <a:t>do</a:t>
            </a:r>
            <a:r>
              <a:rPr lang="fi-FI" dirty="0"/>
              <a:t> a </a:t>
            </a:r>
            <a:r>
              <a:rPr lang="fi-FI" dirty="0" err="1"/>
              <a:t>lot</a:t>
            </a:r>
            <a:r>
              <a:rPr lang="fi-FI" dirty="0"/>
              <a:t> of </a:t>
            </a:r>
            <a:r>
              <a:rPr lang="fi-FI" dirty="0" err="1"/>
              <a:t>stuff</a:t>
            </a:r>
            <a:r>
              <a:rPr lang="fi-FI" dirty="0"/>
              <a:t>, </a:t>
            </a:r>
            <a:r>
              <a:rPr lang="fi-FI" dirty="0" err="1"/>
              <a:t>but</a:t>
            </a:r>
            <a:r>
              <a:rPr lang="fi-FI" dirty="0"/>
              <a:t> it is </a:t>
            </a:r>
            <a:r>
              <a:rPr lang="fi-FI" dirty="0" err="1"/>
              <a:t>unclear</a:t>
            </a:r>
            <a:r>
              <a:rPr lang="fi-FI" dirty="0"/>
              <a:t> </a:t>
            </a:r>
            <a:r>
              <a:rPr lang="fi-FI" dirty="0" err="1"/>
              <a:t>if</a:t>
            </a:r>
            <a:r>
              <a:rPr lang="fi-FI" dirty="0"/>
              <a:t> </a:t>
            </a:r>
            <a:r>
              <a:rPr lang="fi-FI" dirty="0" err="1"/>
              <a:t>we</a:t>
            </a:r>
            <a:r>
              <a:rPr lang="fi-FI" dirty="0"/>
              <a:t> </a:t>
            </a:r>
            <a:r>
              <a:rPr lang="fi-FI" dirty="0" err="1"/>
              <a:t>want</a:t>
            </a:r>
            <a:r>
              <a:rPr lang="fi-FI" dirty="0"/>
              <a:t> to </a:t>
            </a:r>
            <a:r>
              <a:rPr lang="fi-FI" dirty="0" err="1"/>
              <a:t>do</a:t>
            </a:r>
            <a:r>
              <a:rPr lang="fi-FI" dirty="0"/>
              <a:t> </a:t>
            </a:r>
            <a:r>
              <a:rPr lang="fi-FI" dirty="0" err="1"/>
              <a:t>that</a:t>
            </a:r>
            <a:r>
              <a:rPr lang="fi-FI" dirty="0"/>
              <a:t> </a:t>
            </a:r>
            <a:r>
              <a:rPr lang="fi-FI" dirty="0" err="1"/>
              <a:t>stuff</a:t>
            </a:r>
            <a:r>
              <a:rPr lang="fi-FI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CE0C7A-1189-2446-A831-63492F158FC5}" type="slidenum">
              <a:rPr lang="fi-FI" smtClean="0"/>
              <a:t>18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0128498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 err="1"/>
              <a:t>From</a:t>
            </a:r>
            <a:r>
              <a:rPr lang="fi-FI" dirty="0"/>
              <a:t> </a:t>
            </a:r>
            <a:r>
              <a:rPr lang="fi-FI" dirty="0" err="1"/>
              <a:t>bit-by-bit</a:t>
            </a:r>
            <a:r>
              <a:rPr lang="fi-FI" dirty="0"/>
              <a:t>, </a:t>
            </a:r>
            <a:r>
              <a:rPr lang="fi-FI" dirty="0" err="1"/>
              <a:t>there</a:t>
            </a:r>
            <a:r>
              <a:rPr lang="fi-FI" dirty="0"/>
              <a:t> </a:t>
            </a:r>
            <a:r>
              <a:rPr lang="fi-FI" dirty="0" err="1"/>
              <a:t>are</a:t>
            </a:r>
            <a:r>
              <a:rPr lang="fi-FI" dirty="0"/>
              <a:t> </a:t>
            </a:r>
            <a:r>
              <a:rPr lang="fi-FI" dirty="0" err="1"/>
              <a:t>different</a:t>
            </a:r>
            <a:r>
              <a:rPr lang="fi-FI" dirty="0"/>
              <a:t> </a:t>
            </a:r>
            <a:r>
              <a:rPr lang="fi-FI" dirty="0" err="1"/>
              <a:t>frameworks</a:t>
            </a:r>
            <a:r>
              <a:rPr lang="fi-FI" dirty="0"/>
              <a:t> </a:t>
            </a:r>
            <a:r>
              <a:rPr lang="fi-FI" dirty="0" err="1"/>
              <a:t>which</a:t>
            </a:r>
            <a:r>
              <a:rPr lang="fi-FI" dirty="0"/>
              <a:t> </a:t>
            </a:r>
            <a:r>
              <a:rPr lang="fi-FI" dirty="0" err="1"/>
              <a:t>lead</a:t>
            </a:r>
            <a:r>
              <a:rPr lang="fi-FI" dirty="0"/>
              <a:t> to </a:t>
            </a:r>
            <a:r>
              <a:rPr lang="fi-FI" dirty="0" err="1"/>
              <a:t>principles</a:t>
            </a:r>
            <a:r>
              <a:rPr lang="fi-FI" dirty="0"/>
              <a:t> </a:t>
            </a:r>
            <a:r>
              <a:rPr lang="fi-FI" dirty="0" err="1"/>
              <a:t>which</a:t>
            </a:r>
            <a:r>
              <a:rPr lang="fi-FI" dirty="0"/>
              <a:t> </a:t>
            </a:r>
            <a:r>
              <a:rPr lang="fi-FI" dirty="0" err="1"/>
              <a:t>then</a:t>
            </a:r>
            <a:r>
              <a:rPr lang="fi-FI" dirty="0"/>
              <a:t> </a:t>
            </a:r>
            <a:r>
              <a:rPr lang="fi-FI" dirty="0" err="1"/>
              <a:t>lead</a:t>
            </a:r>
            <a:r>
              <a:rPr lang="fi-FI" dirty="0"/>
              <a:t> to </a:t>
            </a:r>
            <a:r>
              <a:rPr lang="fi-FI" dirty="0" err="1"/>
              <a:t>different</a:t>
            </a:r>
            <a:r>
              <a:rPr lang="fi-FI" dirty="0"/>
              <a:t> </a:t>
            </a:r>
            <a:r>
              <a:rPr lang="fi-FI" dirty="0" err="1"/>
              <a:t>rules</a:t>
            </a:r>
            <a:r>
              <a:rPr lang="fi-FI" dirty="0"/>
              <a:t> of </a:t>
            </a:r>
            <a:r>
              <a:rPr lang="fi-FI" dirty="0" err="1"/>
              <a:t>ethical</a:t>
            </a:r>
            <a:r>
              <a:rPr lang="fi-FI" dirty="0"/>
              <a:t> </a:t>
            </a:r>
            <a:r>
              <a:rPr lang="fi-FI" dirty="0" err="1"/>
              <a:t>interprentation</a:t>
            </a:r>
            <a:r>
              <a:rPr lang="fi-FI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CE0C7A-1189-2446-A831-63492F158FC5}" type="slidenum">
              <a:rPr lang="fi-FI" smtClean="0"/>
              <a:t>22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787005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BF30A-99FF-4841-A9F1-F07393FBB0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14F07A-4161-A849-B47B-225DCC9E77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F2BEE6-AFB5-1C4F-B989-DD216B83B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E651-ED18-4740-8330-9633C523BD7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EA98AD2-CDFE-6747-897A-E6257C4FD0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30778" y="6356350"/>
            <a:ext cx="25226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D39303-5F8E-F244-A0C4-68E965A0D21B}"/>
              </a:ext>
            </a:extLst>
          </p:cNvPr>
          <p:cNvSpPr/>
          <p:nvPr userDrawn="1"/>
        </p:nvSpPr>
        <p:spPr>
          <a:xfrm>
            <a:off x="500514" y="6444476"/>
            <a:ext cx="4673063" cy="276999"/>
          </a:xfrm>
          <a:prstGeom prst="rect">
            <a:avLst/>
          </a:prstGeom>
          <a:solidFill>
            <a:schemeClr val="bg1"/>
          </a:solidFill>
        </p:spPr>
        <p:txBody>
          <a:bodyPr wrap="square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/>
              <a:t>Summer Institute in Computational Social Science 2019</a:t>
            </a:r>
          </a:p>
        </p:txBody>
      </p:sp>
    </p:spTree>
    <p:extLst>
      <p:ext uri="{BB962C8B-B14F-4D97-AF65-F5344CB8AC3E}">
        <p14:creationId xmlns:p14="http://schemas.microsoft.com/office/powerpoint/2010/main" val="417636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D123E-2A19-B648-8A8E-5DC841ACB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D453-F1C7-AD4D-B7F3-9C221243E2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E8781E-9801-1E4E-99E5-97555A46F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D4493-6095-8B4D-B789-3F34A4A3F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E651-ED18-4740-8330-9633C523B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306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2E827-6AC7-404A-A91F-B931BC109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E0D68-3651-DB46-80CD-6540CE5EC5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DFE39F-9D4C-E64A-9AAF-28871415D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CE400-5E08-F544-9846-4E8C489F9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25A097-8A0F-BD4B-808A-A25B9A7F5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E651-ED18-4740-8330-9633C523B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222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0A45D-F851-BC42-98B5-23D310C6C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88C4A3-7D35-174D-B394-0F0F8DFC8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552EDB-943F-9540-8814-631BB6FF4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E651-ED18-4740-8330-9633C523B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213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D8DF10-0729-2844-8408-4C17A1DC8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B90F88-5F9A-3848-8B5B-7A73C5F37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E651-ED18-4740-8330-9633C523B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650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C824DC-C061-D249-BEDD-1C805DB1B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04CD1D-F18C-1748-A143-9C90BDD00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CA737F-5421-E34B-8B28-B9D21D56FD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36142" y="6356350"/>
            <a:ext cx="29172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E01714-4138-0F4D-BA69-3CC1CACD15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BEE651-ED18-4740-8330-9633C523BD7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2DDC5A-6C4E-104C-8EF6-F08CCA60A71A}"/>
              </a:ext>
            </a:extLst>
          </p:cNvPr>
          <p:cNvSpPr/>
          <p:nvPr userDrawn="1"/>
        </p:nvSpPr>
        <p:spPr>
          <a:xfrm>
            <a:off x="500514" y="6444476"/>
            <a:ext cx="4673063" cy="27699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1200" b="0" dirty="0"/>
              <a:t>Summer Institute in Computational Social Science 2019</a:t>
            </a:r>
          </a:p>
        </p:txBody>
      </p:sp>
    </p:spTree>
    <p:extLst>
      <p:ext uri="{BB962C8B-B14F-4D97-AF65-F5344CB8AC3E}">
        <p14:creationId xmlns:p14="http://schemas.microsoft.com/office/powerpoint/2010/main" val="2234181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A0900-B828-C740-9E22-F945FDE095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Research ethics</a:t>
            </a:r>
          </a:p>
        </p:txBody>
      </p:sp>
    </p:spTree>
    <p:extLst>
      <p:ext uri="{BB962C8B-B14F-4D97-AF65-F5344CB8AC3E}">
        <p14:creationId xmlns:p14="http://schemas.microsoft.com/office/powerpoint/2010/main" val="3150467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7CB96-C655-7B45-8F58-2813AE2C6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Context</a:t>
            </a:r>
            <a:r>
              <a:rPr lang="fi-FI" dirty="0"/>
              <a:t> </a:t>
            </a:r>
            <a:r>
              <a:rPr lang="fi-FI" dirty="0" err="1"/>
              <a:t>do</a:t>
            </a:r>
            <a:r>
              <a:rPr lang="fi-FI" dirty="0"/>
              <a:t> </a:t>
            </a:r>
            <a:r>
              <a:rPr lang="fi-FI" dirty="0" err="1"/>
              <a:t>clash</a:t>
            </a:r>
            <a:r>
              <a:rPr lang="fi-FI" dirty="0"/>
              <a:t>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B6C1A-C1E7-8141-842A-5444BF39D1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91450"/>
            <a:ext cx="8459912" cy="4655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i-FI" sz="1400" dirty="0"/>
              <a:t>Karikoski, J., &amp; Nelimarkka, M. (2010). </a:t>
            </a:r>
            <a:r>
              <a:rPr lang="fi-FI" sz="1400" dirty="0" err="1"/>
              <a:t>Measuring</a:t>
            </a:r>
            <a:r>
              <a:rPr lang="fi-FI" sz="1400" dirty="0"/>
              <a:t> </a:t>
            </a:r>
            <a:r>
              <a:rPr lang="fi-FI" sz="1400" dirty="0" err="1"/>
              <a:t>Social</a:t>
            </a:r>
            <a:r>
              <a:rPr lang="fi-FI" sz="1400" dirty="0"/>
              <a:t> </a:t>
            </a:r>
            <a:r>
              <a:rPr lang="fi-FI" sz="1400" dirty="0" err="1"/>
              <a:t>Relations</a:t>
            </a:r>
            <a:r>
              <a:rPr lang="fi-FI" sz="1400" dirty="0"/>
              <a:t>: Case </a:t>
            </a:r>
            <a:r>
              <a:rPr lang="fi-FI" sz="1400" dirty="0" err="1"/>
              <a:t>OtaSizzle</a:t>
            </a:r>
            <a:r>
              <a:rPr lang="fi-FI" sz="1400" dirty="0"/>
              <a:t>. In 2010 IEEE Second International Conference on </a:t>
            </a:r>
            <a:r>
              <a:rPr lang="fi-FI" sz="1400" dirty="0" err="1"/>
              <a:t>Social</a:t>
            </a:r>
            <a:r>
              <a:rPr lang="fi-FI" sz="1400" dirty="0"/>
              <a:t> Computing (</a:t>
            </a:r>
            <a:r>
              <a:rPr lang="fi-FI" sz="1400" dirty="0" err="1"/>
              <a:t>pp</a:t>
            </a:r>
            <a:r>
              <a:rPr lang="fi-FI" sz="1400" dirty="0"/>
              <a:t>. 257–263). </a:t>
            </a:r>
            <a:r>
              <a:rPr lang="fi-FI" sz="1400" dirty="0" err="1"/>
              <a:t>Ieee</a:t>
            </a:r>
            <a:r>
              <a:rPr lang="fi-FI" sz="1400" dirty="0"/>
              <a:t>. </a:t>
            </a:r>
            <a:r>
              <a:rPr lang="fi-FI" sz="1400" dirty="0" err="1"/>
              <a:t>https</a:t>
            </a:r>
            <a:r>
              <a:rPr lang="fi-FI" sz="1400" dirty="0"/>
              <a:t>://</a:t>
            </a:r>
            <a:r>
              <a:rPr lang="fi-FI" sz="1400" dirty="0" err="1"/>
              <a:t>doi.org</a:t>
            </a:r>
            <a:r>
              <a:rPr lang="fi-FI" sz="1400" dirty="0"/>
              <a:t>/10.1109/SocialCom.2010.43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595539-F91A-234C-8710-78DF11A24B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383" y="1491965"/>
            <a:ext cx="8102600" cy="2908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999518-A983-7047-A3B9-BA0C82BD0F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8061" y="1690581"/>
            <a:ext cx="4253939" cy="2759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82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81F4B-AEE3-E349-A345-7B5F020DD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your country?</a:t>
            </a:r>
          </a:p>
        </p:txBody>
      </p:sp>
    </p:spTree>
    <p:extLst>
      <p:ext uri="{BB962C8B-B14F-4D97-AF65-F5344CB8AC3E}">
        <p14:creationId xmlns:p14="http://schemas.microsoft.com/office/powerpoint/2010/main" val="4054953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53A26-FBD4-7A42-8692-D67E178BB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Scientific</a:t>
            </a:r>
            <a:r>
              <a:rPr lang="fi-FI" dirty="0"/>
              <a:t> </a:t>
            </a:r>
            <a:r>
              <a:rPr lang="fi-FI" dirty="0" err="1"/>
              <a:t>communities</a:t>
            </a:r>
            <a:r>
              <a:rPr lang="fi-FI" dirty="0"/>
              <a:t> and </a:t>
            </a:r>
            <a:r>
              <a:rPr lang="fi-FI" dirty="0" err="1"/>
              <a:t>research</a:t>
            </a:r>
            <a:r>
              <a:rPr lang="fi-FI" dirty="0"/>
              <a:t> </a:t>
            </a:r>
            <a:r>
              <a:rPr lang="fi-FI" dirty="0" err="1"/>
              <a:t>ethics</a:t>
            </a:r>
            <a:endParaRPr lang="fi-FI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E29AA8-E56D-C64B-9EFB-ABE5C34A5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459" y="1402422"/>
            <a:ext cx="4764505" cy="496000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19C9B69-4213-9247-9D75-6676505FB160}"/>
              </a:ext>
            </a:extLst>
          </p:cNvPr>
          <p:cNvSpPr/>
          <p:nvPr/>
        </p:nvSpPr>
        <p:spPr>
          <a:xfrm>
            <a:off x="5366534" y="1402422"/>
            <a:ext cx="729466" cy="3493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9112577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53A26-FBD4-7A42-8692-D67E178BB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Scientific</a:t>
            </a:r>
            <a:r>
              <a:rPr lang="fi-FI" dirty="0"/>
              <a:t> </a:t>
            </a:r>
            <a:r>
              <a:rPr lang="fi-FI" dirty="0" err="1"/>
              <a:t>communities</a:t>
            </a:r>
            <a:r>
              <a:rPr lang="fi-FI" dirty="0"/>
              <a:t> and </a:t>
            </a:r>
            <a:r>
              <a:rPr lang="fi-FI" dirty="0" err="1"/>
              <a:t>research</a:t>
            </a:r>
            <a:r>
              <a:rPr lang="fi-FI" dirty="0"/>
              <a:t> </a:t>
            </a:r>
            <a:r>
              <a:rPr lang="fi-FI" dirty="0" err="1"/>
              <a:t>ethics</a:t>
            </a:r>
            <a:endParaRPr lang="fi-FI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E29AA8-E56D-C64B-9EFB-ABE5C34A5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459" y="1402422"/>
            <a:ext cx="4764505" cy="496000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19C9B69-4213-9247-9D75-6676505FB160}"/>
              </a:ext>
            </a:extLst>
          </p:cNvPr>
          <p:cNvSpPr/>
          <p:nvPr/>
        </p:nvSpPr>
        <p:spPr>
          <a:xfrm>
            <a:off x="5366534" y="1402422"/>
            <a:ext cx="729466" cy="3493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ED1CE4-8AE0-E749-9190-6847C756A0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5645" y="1402422"/>
            <a:ext cx="5897453" cy="148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9619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570C9-3B42-E44B-A7AC-B3609AB7F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Scientific</a:t>
            </a:r>
            <a:r>
              <a:rPr lang="fi-FI" dirty="0"/>
              <a:t> </a:t>
            </a:r>
            <a:r>
              <a:rPr lang="fi-FI" dirty="0" err="1"/>
              <a:t>communities</a:t>
            </a:r>
            <a:r>
              <a:rPr lang="fi-FI" dirty="0"/>
              <a:t> and </a:t>
            </a:r>
            <a:r>
              <a:rPr lang="fi-FI" dirty="0" err="1"/>
              <a:t>research</a:t>
            </a:r>
            <a:r>
              <a:rPr lang="fi-FI" dirty="0"/>
              <a:t> </a:t>
            </a:r>
            <a:r>
              <a:rPr lang="fi-FI" dirty="0" err="1"/>
              <a:t>ethics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EDAAFD-0D97-4441-8B71-8702BE3F2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9033"/>
            <a:ext cx="10319795" cy="270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554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DC667-E64B-C94D-93A7-31E856633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Scientific</a:t>
            </a:r>
            <a:r>
              <a:rPr lang="fi-FI" dirty="0"/>
              <a:t> </a:t>
            </a:r>
            <a:r>
              <a:rPr lang="fi-FI" dirty="0" err="1"/>
              <a:t>communities</a:t>
            </a:r>
            <a:r>
              <a:rPr lang="fi-FI" dirty="0"/>
              <a:t> and </a:t>
            </a:r>
            <a:r>
              <a:rPr lang="fi-FI" dirty="0" err="1"/>
              <a:t>research</a:t>
            </a:r>
            <a:r>
              <a:rPr lang="fi-FI" dirty="0"/>
              <a:t> </a:t>
            </a:r>
            <a:r>
              <a:rPr lang="fi-FI" dirty="0" err="1"/>
              <a:t>ethics</a:t>
            </a:r>
            <a:endParaRPr lang="fi-FI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B1B5C5-7240-D54D-9F2C-450535F1C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25366"/>
            <a:ext cx="3208759" cy="49404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52FCFD-424C-D342-968D-B1D3A83CD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3173" y="1325366"/>
            <a:ext cx="7598132" cy="3405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6808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DC667-E64B-C94D-93A7-31E856633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Scientific</a:t>
            </a:r>
            <a:r>
              <a:rPr lang="fi-FI" dirty="0"/>
              <a:t> </a:t>
            </a:r>
            <a:r>
              <a:rPr lang="fi-FI" dirty="0" err="1"/>
              <a:t>communities</a:t>
            </a:r>
            <a:r>
              <a:rPr lang="fi-FI" dirty="0"/>
              <a:t> and </a:t>
            </a:r>
            <a:r>
              <a:rPr lang="fi-FI" dirty="0" err="1"/>
              <a:t>research</a:t>
            </a:r>
            <a:r>
              <a:rPr lang="fi-FI" dirty="0"/>
              <a:t> </a:t>
            </a:r>
            <a:r>
              <a:rPr lang="fi-FI" dirty="0" err="1"/>
              <a:t>ethics</a:t>
            </a:r>
            <a:endParaRPr lang="fi-FI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B1B5C5-7240-D54D-9F2C-450535F1C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25366"/>
            <a:ext cx="3208759" cy="49404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8F84CB3-47E3-7B4B-8342-74D2DFB22B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5806" y="1325366"/>
            <a:ext cx="3281246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0465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8AA59-2B8F-714A-BE1D-4BC05A469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3137"/>
            <a:ext cx="10515600" cy="57438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9600" dirty="0">
                <a:solidFill>
                  <a:schemeClr val="bg1"/>
                </a:solidFill>
                <a:latin typeface="+mj-lt"/>
              </a:rPr>
              <a:t>Research design: what we </a:t>
            </a:r>
            <a:r>
              <a:rPr lang="en-US" sz="9600" b="1" dirty="0">
                <a:solidFill>
                  <a:schemeClr val="bg1"/>
                </a:solidFill>
                <a:latin typeface="+mj-lt"/>
              </a:rPr>
              <a:t>should</a:t>
            </a:r>
            <a:r>
              <a:rPr lang="en-US" sz="9600" dirty="0">
                <a:solidFill>
                  <a:schemeClr val="bg1"/>
                </a:solidFill>
                <a:latin typeface="+mj-lt"/>
              </a:rPr>
              <a:t> do, not anymore what we </a:t>
            </a:r>
            <a:r>
              <a:rPr lang="en-US" sz="9600" b="1" dirty="0">
                <a:solidFill>
                  <a:schemeClr val="bg1"/>
                </a:solidFill>
                <a:latin typeface="+mj-lt"/>
              </a:rPr>
              <a:t>could</a:t>
            </a:r>
            <a:r>
              <a:rPr lang="en-US" sz="9600" dirty="0">
                <a:solidFill>
                  <a:schemeClr val="bg1"/>
                </a:solidFill>
                <a:latin typeface="+mj-lt"/>
              </a:rPr>
              <a:t> do?</a:t>
            </a:r>
          </a:p>
        </p:txBody>
      </p:sp>
    </p:spTree>
    <p:extLst>
      <p:ext uri="{BB962C8B-B14F-4D97-AF65-F5344CB8AC3E}">
        <p14:creationId xmlns:p14="http://schemas.microsoft.com/office/powerpoint/2010/main" val="37578947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D4904E6-1B2C-CE4E-A86B-661435EFF5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722" y="407485"/>
            <a:ext cx="8212528" cy="23450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56B6AE-C427-4C41-A6F5-5279B2EE6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722" y="2927591"/>
            <a:ext cx="66675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6375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7C0326-DEB6-0B48-87D9-7E9A110B19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30" y="461539"/>
            <a:ext cx="9537700" cy="501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947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E0EBA-EA46-FD46-8FD0-BB10C3B0A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in the U.S. (see Bit by Bit)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162E3-F024-C74D-9CAC-1527879C9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Ethical failures</a:t>
            </a:r>
          </a:p>
          <a:p>
            <a:pPr lvl="1"/>
            <a:r>
              <a:rPr lang="fi-FI" dirty="0" err="1"/>
              <a:t>Tuskegee</a:t>
            </a:r>
            <a:r>
              <a:rPr lang="fi-FI" dirty="0"/>
              <a:t> </a:t>
            </a:r>
            <a:r>
              <a:rPr lang="fi-FI" dirty="0" err="1"/>
              <a:t>Syphilis</a:t>
            </a:r>
            <a:r>
              <a:rPr lang="fi-FI" dirty="0"/>
              <a:t> </a:t>
            </a:r>
            <a:r>
              <a:rPr lang="fi-FI" dirty="0" err="1"/>
              <a:t>Study</a:t>
            </a:r>
            <a:endParaRPr lang="fi-FI" dirty="0"/>
          </a:p>
          <a:p>
            <a:pPr lvl="1"/>
            <a:r>
              <a:rPr lang="fi-FI" dirty="0"/>
              <a:t>Stanford </a:t>
            </a:r>
            <a:r>
              <a:rPr lang="fi-FI" dirty="0" err="1"/>
              <a:t>prison</a:t>
            </a:r>
            <a:r>
              <a:rPr lang="fi-FI" dirty="0"/>
              <a:t> </a:t>
            </a:r>
            <a:r>
              <a:rPr lang="fi-FI" dirty="0" err="1"/>
              <a:t>experiment</a:t>
            </a:r>
            <a:endParaRPr lang="fi-FI" dirty="0"/>
          </a:p>
          <a:p>
            <a:pPr lvl="1"/>
            <a:r>
              <a:rPr lang="fi-FI" dirty="0" err="1"/>
              <a:t>Milgram</a:t>
            </a:r>
            <a:r>
              <a:rPr lang="fi-FI" dirty="0"/>
              <a:t> </a:t>
            </a:r>
            <a:r>
              <a:rPr lang="fi-FI" dirty="0" err="1"/>
              <a:t>experiment</a:t>
            </a:r>
            <a:endParaRPr lang="fi-FI" dirty="0"/>
          </a:p>
          <a:p>
            <a:pPr marL="457200" lvl="1" indent="0">
              <a:buNone/>
            </a:pPr>
            <a:endParaRPr lang="fi-FI" dirty="0"/>
          </a:p>
          <a:p>
            <a:pPr>
              <a:buFont typeface="Wingdings" pitchFamily="2" charset="2"/>
              <a:buChar char="è"/>
            </a:pPr>
            <a:r>
              <a:rPr lang="fi-FI" dirty="0">
                <a:sym typeface="Wingdings" pitchFamily="2" charset="2"/>
              </a:rPr>
              <a:t> </a:t>
            </a:r>
            <a:r>
              <a:rPr lang="fi-FI" dirty="0" err="1">
                <a:sym typeface="Wingdings" pitchFamily="2" charset="2"/>
              </a:rPr>
              <a:t>Wakeup</a:t>
            </a:r>
            <a:r>
              <a:rPr lang="fi-FI" dirty="0">
                <a:sym typeface="Wingdings" pitchFamily="2" charset="2"/>
              </a:rPr>
              <a:t> </a:t>
            </a:r>
            <a:r>
              <a:rPr lang="fi-FI" dirty="0" err="1">
                <a:sym typeface="Wingdings" pitchFamily="2" charset="2"/>
              </a:rPr>
              <a:t>call</a:t>
            </a:r>
            <a:endParaRPr lang="fi-FI" dirty="0">
              <a:sym typeface="Wingdings" pitchFamily="2" charset="2"/>
            </a:endParaRPr>
          </a:p>
          <a:p>
            <a:pPr lvl="1"/>
            <a:r>
              <a:rPr lang="fi-FI" dirty="0" err="1">
                <a:sym typeface="Wingdings" pitchFamily="2" charset="2"/>
              </a:rPr>
              <a:t>Need</a:t>
            </a:r>
            <a:r>
              <a:rPr lang="fi-FI" dirty="0">
                <a:sym typeface="Wingdings" pitchFamily="2" charset="2"/>
              </a:rPr>
              <a:t> for </a:t>
            </a:r>
            <a:r>
              <a:rPr lang="fi-FI" dirty="0" err="1">
                <a:sym typeface="Wingdings" pitchFamily="2" charset="2"/>
              </a:rPr>
              <a:t>improved</a:t>
            </a:r>
            <a:r>
              <a:rPr lang="fi-FI" dirty="0">
                <a:sym typeface="Wingdings" pitchFamily="2" charset="2"/>
              </a:rPr>
              <a:t> </a:t>
            </a:r>
            <a:r>
              <a:rPr lang="fi-FI" dirty="0" err="1">
                <a:sym typeface="Wingdings" pitchFamily="2" charset="2"/>
              </a:rPr>
              <a:t>governance</a:t>
            </a:r>
            <a:r>
              <a:rPr lang="fi-FI" dirty="0">
                <a:sym typeface="Wingdings" pitchFamily="2" charset="2"/>
              </a:rPr>
              <a:t> of </a:t>
            </a:r>
            <a:r>
              <a:rPr lang="fi-FI" dirty="0" err="1">
                <a:sym typeface="Wingdings" pitchFamily="2" charset="2"/>
              </a:rPr>
              <a:t>research</a:t>
            </a:r>
            <a:r>
              <a:rPr lang="fi-FI" dirty="0">
                <a:sym typeface="Wingdings" pitchFamily="2" charset="2"/>
              </a:rPr>
              <a:t> </a:t>
            </a:r>
            <a:r>
              <a:rPr lang="fi-FI" dirty="0" err="1">
                <a:sym typeface="Wingdings" pitchFamily="2" charset="2"/>
              </a:rPr>
              <a:t>ethics</a:t>
            </a:r>
            <a:endParaRPr lang="fi-FI" dirty="0">
              <a:sym typeface="Wingdings" pitchFamily="2" charset="2"/>
            </a:endParaRPr>
          </a:p>
          <a:p>
            <a:pPr lvl="1"/>
            <a:r>
              <a:rPr lang="fi-FI" dirty="0">
                <a:sym typeface="Wingdings" pitchFamily="2" charset="2"/>
              </a:rPr>
              <a:t>New </a:t>
            </a:r>
            <a:r>
              <a:rPr lang="fi-FI" dirty="0" err="1">
                <a:sym typeface="Wingdings" pitchFamily="2" charset="2"/>
              </a:rPr>
              <a:t>guidelines</a:t>
            </a:r>
            <a:r>
              <a:rPr lang="fi-FI" dirty="0">
                <a:sym typeface="Wingdings" pitchFamily="2" charset="2"/>
              </a:rPr>
              <a:t> for </a:t>
            </a:r>
            <a:r>
              <a:rPr lang="fi-FI" dirty="0" err="1">
                <a:sym typeface="Wingdings" pitchFamily="2" charset="2"/>
              </a:rPr>
              <a:t>human-subject</a:t>
            </a:r>
            <a:r>
              <a:rPr lang="fi-FI" dirty="0">
                <a:sym typeface="Wingdings" pitchFamily="2" charset="2"/>
              </a:rPr>
              <a:t> </a:t>
            </a:r>
            <a:r>
              <a:rPr lang="fi-FI" dirty="0" err="1">
                <a:sym typeface="Wingdings" pitchFamily="2" charset="2"/>
              </a:rPr>
              <a:t>research</a:t>
            </a:r>
            <a:endParaRPr lang="en-US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7063064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EE5C98-184B-4B4A-9003-1CD20D727E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0957" y="554314"/>
            <a:ext cx="9321800" cy="2832100"/>
          </a:xfrm>
        </p:spPr>
      </p:pic>
    </p:spTree>
    <p:extLst>
      <p:ext uri="{BB962C8B-B14F-4D97-AF65-F5344CB8AC3E}">
        <p14:creationId xmlns:p14="http://schemas.microsoft.com/office/powerpoint/2010/main" val="27469849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042AB-2920-4E45-9424-6C220FD7A2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0396"/>
            <a:ext cx="10515600" cy="54165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Bit by bit:</a:t>
            </a:r>
          </a:p>
          <a:p>
            <a:pPr marL="514350" indent="-514350">
              <a:buFont typeface="+mj-lt"/>
              <a:buAutoNum type="arabicPeriod"/>
            </a:pPr>
            <a:endParaRPr lang="en-US" sz="4400" dirty="0"/>
          </a:p>
          <a:p>
            <a:pPr marL="514350" indent="-514350">
              <a:buFont typeface="+mj-lt"/>
              <a:buAutoNum type="arabicPeriod"/>
            </a:pPr>
            <a:r>
              <a:rPr lang="en-US" sz="4400" dirty="0"/>
              <a:t>Rules based approach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400" dirty="0"/>
              <a:t>Ad hoc approach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400" dirty="0"/>
              <a:t>Principles-based approach</a:t>
            </a:r>
          </a:p>
        </p:txBody>
      </p:sp>
    </p:spTree>
    <p:extLst>
      <p:ext uri="{BB962C8B-B14F-4D97-AF65-F5344CB8AC3E}">
        <p14:creationId xmlns:p14="http://schemas.microsoft.com/office/powerpoint/2010/main" val="15714349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CA9EA32-943D-BE41-947A-E0762B9707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50" y="1949450"/>
            <a:ext cx="102489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0528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CA9EA32-943D-BE41-947A-E0762B9707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50" y="1949450"/>
            <a:ext cx="10248900" cy="2959100"/>
          </a:xfrm>
          <a:prstGeom prst="rect">
            <a:avLst/>
          </a:prstGeom>
        </p:spPr>
      </p:pic>
      <p:sp>
        <p:nvSpPr>
          <p:cNvPr id="3" name="&quot;No&quot; Symbol 2">
            <a:extLst>
              <a:ext uri="{FF2B5EF4-FFF2-40B4-BE49-F238E27FC236}">
                <a16:creationId xmlns:a16="http://schemas.microsoft.com/office/drawing/2014/main" id="{1283D6BA-D891-DC4F-B4AD-1BCBC8A94ABF}"/>
              </a:ext>
            </a:extLst>
          </p:cNvPr>
          <p:cNvSpPr/>
          <p:nvPr/>
        </p:nvSpPr>
        <p:spPr>
          <a:xfrm>
            <a:off x="8239875" y="2196030"/>
            <a:ext cx="2712377" cy="2632824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CA3D87-32D3-DE4E-80CA-D6D740FC2774}"/>
              </a:ext>
            </a:extLst>
          </p:cNvPr>
          <p:cNvSpPr txBox="1"/>
          <p:nvPr/>
        </p:nvSpPr>
        <p:spPr>
          <a:xfrm>
            <a:off x="8445357" y="5155130"/>
            <a:ext cx="2656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/>
              <a:t>No </a:t>
            </a:r>
            <a:r>
              <a:rPr lang="fi-FI" dirty="0" err="1"/>
              <a:t>explicit</a:t>
            </a:r>
            <a:r>
              <a:rPr lang="fi-FI" dirty="0"/>
              <a:t> </a:t>
            </a:r>
            <a:r>
              <a:rPr lang="fi-FI" dirty="0" err="1"/>
              <a:t>rules</a:t>
            </a:r>
            <a:r>
              <a:rPr lang="fi-FI" dirty="0"/>
              <a:t> in Finland</a:t>
            </a:r>
          </a:p>
        </p:txBody>
      </p:sp>
    </p:spTree>
    <p:extLst>
      <p:ext uri="{BB962C8B-B14F-4D97-AF65-F5344CB8AC3E}">
        <p14:creationId xmlns:p14="http://schemas.microsoft.com/office/powerpoint/2010/main" val="38041532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570C9-3B42-E44B-A7AC-B3609AB7F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of “rule based”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4BBBF1-49E9-524A-83B0-BC0146116C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7039206" cy="164747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B3C2F2-905D-EB47-9288-48979625F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319" y="3509557"/>
            <a:ext cx="8794939" cy="2308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3098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4CC47-2B68-B940-A815-B9A136A7C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>
                <a:solidFill>
                  <a:schemeClr val="bg1"/>
                </a:solidFill>
              </a:rPr>
              <a:t>The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law</a:t>
            </a:r>
            <a:r>
              <a:rPr lang="fi-FI" dirty="0">
                <a:solidFill>
                  <a:schemeClr val="bg1"/>
                </a:solidFill>
              </a:rPr>
              <a:t> and </a:t>
            </a:r>
            <a:r>
              <a:rPr lang="fi-FI" dirty="0" err="1">
                <a:solidFill>
                  <a:schemeClr val="bg1"/>
                </a:solidFill>
              </a:rPr>
              <a:t>research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ethics</a:t>
            </a:r>
            <a:endParaRPr lang="fi-FI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56F81-AC44-BC44-B07C-50B00E7BFA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1729518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18CF6-FA8D-F848-B0BF-665ECE977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and GDPR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61EF2D-C9A9-BE46-8851-05BC19304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1645"/>
            <a:ext cx="12192000" cy="3774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3098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26796-0DF8-4440-BBE6-C7598BF3B0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=j6wwBqfSk-o</a:t>
            </a:r>
          </a:p>
        </p:txBody>
      </p:sp>
    </p:spTree>
    <p:extLst>
      <p:ext uri="{BB962C8B-B14F-4D97-AF65-F5344CB8AC3E}">
        <p14:creationId xmlns:p14="http://schemas.microsoft.com/office/powerpoint/2010/main" val="38367905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E1D4C-B886-AA47-A219-CC52C46E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8383"/>
            <a:ext cx="10515600" cy="5878580"/>
          </a:xfrm>
        </p:spPr>
        <p:txBody>
          <a:bodyPr>
            <a:normAutofit fontScale="92500" lnSpcReduction="10000"/>
          </a:bodyPr>
          <a:lstStyle/>
          <a:p>
            <a:r>
              <a:rPr lang="fi-FI" b="1" dirty="0" err="1"/>
              <a:t>information</a:t>
            </a:r>
            <a:r>
              <a:rPr lang="fi-FI" dirty="0"/>
              <a:t> </a:t>
            </a:r>
            <a:r>
              <a:rPr lang="fi-FI" dirty="0" err="1"/>
              <a:t>about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processing</a:t>
            </a:r>
            <a:r>
              <a:rPr lang="fi-FI" dirty="0"/>
              <a:t> of </a:t>
            </a:r>
            <a:r>
              <a:rPr lang="fi-FI" dirty="0" err="1"/>
              <a:t>your</a:t>
            </a:r>
            <a:r>
              <a:rPr lang="fi-FI" dirty="0"/>
              <a:t> </a:t>
            </a:r>
            <a:r>
              <a:rPr lang="fi-FI" dirty="0" err="1"/>
              <a:t>personal</a:t>
            </a:r>
            <a:r>
              <a:rPr lang="fi-FI" dirty="0"/>
              <a:t> data;</a:t>
            </a:r>
          </a:p>
          <a:p>
            <a:r>
              <a:rPr lang="fi-FI" b="1" dirty="0" err="1"/>
              <a:t>obtain</a:t>
            </a:r>
            <a:r>
              <a:rPr lang="fi-FI" b="1" dirty="0"/>
              <a:t> </a:t>
            </a:r>
            <a:r>
              <a:rPr lang="fi-FI" b="1" dirty="0" err="1"/>
              <a:t>access</a:t>
            </a:r>
            <a:r>
              <a:rPr lang="fi-FI" b="1" dirty="0"/>
              <a:t> to</a:t>
            </a:r>
            <a:r>
              <a:rPr lang="fi-FI" dirty="0"/>
              <a:t> 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personal</a:t>
            </a:r>
            <a:r>
              <a:rPr lang="fi-FI" dirty="0"/>
              <a:t> data </a:t>
            </a:r>
            <a:r>
              <a:rPr lang="fi-FI" dirty="0" err="1"/>
              <a:t>held</a:t>
            </a:r>
            <a:r>
              <a:rPr lang="fi-FI" dirty="0"/>
              <a:t> </a:t>
            </a:r>
            <a:r>
              <a:rPr lang="fi-FI" dirty="0" err="1"/>
              <a:t>about</a:t>
            </a:r>
            <a:r>
              <a:rPr lang="fi-FI" dirty="0"/>
              <a:t> </a:t>
            </a:r>
            <a:r>
              <a:rPr lang="fi-FI" dirty="0" err="1"/>
              <a:t>you</a:t>
            </a:r>
            <a:r>
              <a:rPr lang="fi-FI" dirty="0"/>
              <a:t>;</a:t>
            </a:r>
          </a:p>
          <a:p>
            <a:r>
              <a:rPr lang="fi-FI" dirty="0" err="1"/>
              <a:t>ask</a:t>
            </a:r>
            <a:r>
              <a:rPr lang="fi-FI" dirty="0"/>
              <a:t> for </a:t>
            </a:r>
            <a:r>
              <a:rPr lang="fi-FI" dirty="0" err="1"/>
              <a:t>incorrect</a:t>
            </a:r>
            <a:r>
              <a:rPr lang="fi-FI" dirty="0"/>
              <a:t>, </a:t>
            </a:r>
            <a:r>
              <a:rPr lang="fi-FI" dirty="0" err="1"/>
              <a:t>inaccurate</a:t>
            </a:r>
            <a:r>
              <a:rPr lang="fi-FI" dirty="0"/>
              <a:t> </a:t>
            </a:r>
            <a:r>
              <a:rPr lang="fi-FI" dirty="0" err="1"/>
              <a:t>or</a:t>
            </a:r>
            <a:r>
              <a:rPr lang="fi-FI" dirty="0"/>
              <a:t> </a:t>
            </a:r>
            <a:r>
              <a:rPr lang="fi-FI" dirty="0" err="1"/>
              <a:t>incomplete</a:t>
            </a:r>
            <a:r>
              <a:rPr lang="fi-FI" dirty="0"/>
              <a:t> </a:t>
            </a:r>
            <a:r>
              <a:rPr lang="fi-FI" dirty="0" err="1"/>
              <a:t>personal</a:t>
            </a:r>
            <a:r>
              <a:rPr lang="fi-FI" dirty="0"/>
              <a:t> data to </a:t>
            </a:r>
            <a:r>
              <a:rPr lang="fi-FI" dirty="0" err="1"/>
              <a:t>be</a:t>
            </a:r>
            <a:r>
              <a:rPr lang="fi-FI" dirty="0"/>
              <a:t> </a:t>
            </a:r>
            <a:r>
              <a:rPr lang="fi-FI" b="1" dirty="0" err="1"/>
              <a:t>corrected</a:t>
            </a:r>
            <a:r>
              <a:rPr lang="fi-FI" dirty="0"/>
              <a:t>;</a:t>
            </a:r>
          </a:p>
          <a:p>
            <a:r>
              <a:rPr lang="fi-FI" dirty="0" err="1"/>
              <a:t>request</a:t>
            </a:r>
            <a:r>
              <a:rPr lang="fi-FI" dirty="0"/>
              <a:t> </a:t>
            </a:r>
            <a:r>
              <a:rPr lang="fi-FI" dirty="0" err="1"/>
              <a:t>that</a:t>
            </a:r>
            <a:r>
              <a:rPr lang="fi-FI" dirty="0"/>
              <a:t> </a:t>
            </a:r>
            <a:r>
              <a:rPr lang="fi-FI" dirty="0" err="1"/>
              <a:t>personal</a:t>
            </a:r>
            <a:r>
              <a:rPr lang="fi-FI" dirty="0"/>
              <a:t> </a:t>
            </a:r>
            <a:r>
              <a:rPr lang="fi-FI" b="1" dirty="0"/>
              <a:t>data </a:t>
            </a:r>
            <a:r>
              <a:rPr lang="fi-FI" b="1" dirty="0" err="1"/>
              <a:t>be</a:t>
            </a:r>
            <a:r>
              <a:rPr lang="fi-FI" b="1" dirty="0"/>
              <a:t> </a:t>
            </a:r>
            <a:r>
              <a:rPr lang="fi-FI" b="1" dirty="0" err="1"/>
              <a:t>erased</a:t>
            </a:r>
            <a:r>
              <a:rPr lang="fi-FI" dirty="0"/>
              <a:t> </a:t>
            </a:r>
            <a:r>
              <a:rPr lang="fi-FI" dirty="0" err="1"/>
              <a:t>when</a:t>
            </a:r>
            <a:r>
              <a:rPr lang="fi-FI" dirty="0"/>
              <a:t> </a:t>
            </a:r>
            <a:r>
              <a:rPr lang="fi-FI" dirty="0" err="1"/>
              <a:t>it’s</a:t>
            </a:r>
            <a:r>
              <a:rPr lang="fi-FI" dirty="0"/>
              <a:t> no </a:t>
            </a:r>
            <a:r>
              <a:rPr lang="fi-FI" dirty="0" err="1"/>
              <a:t>longer</a:t>
            </a:r>
            <a:r>
              <a:rPr lang="fi-FI" dirty="0"/>
              <a:t> </a:t>
            </a:r>
            <a:r>
              <a:rPr lang="fi-FI" dirty="0" err="1"/>
              <a:t>needed</a:t>
            </a:r>
            <a:r>
              <a:rPr lang="fi-FI" dirty="0"/>
              <a:t> </a:t>
            </a:r>
            <a:r>
              <a:rPr lang="fi-FI" dirty="0" err="1"/>
              <a:t>or</a:t>
            </a:r>
            <a:r>
              <a:rPr lang="fi-FI" dirty="0"/>
              <a:t> </a:t>
            </a:r>
            <a:r>
              <a:rPr lang="fi-FI" dirty="0" err="1"/>
              <a:t>if</a:t>
            </a:r>
            <a:r>
              <a:rPr lang="fi-FI" dirty="0"/>
              <a:t> </a:t>
            </a:r>
            <a:r>
              <a:rPr lang="fi-FI" dirty="0" err="1"/>
              <a:t>processing</a:t>
            </a:r>
            <a:r>
              <a:rPr lang="fi-FI" dirty="0"/>
              <a:t> it is </a:t>
            </a:r>
            <a:r>
              <a:rPr lang="fi-FI" dirty="0" err="1"/>
              <a:t>unlawful</a:t>
            </a:r>
            <a:r>
              <a:rPr lang="fi-FI" dirty="0"/>
              <a:t>;</a:t>
            </a:r>
          </a:p>
          <a:p>
            <a:r>
              <a:rPr lang="fi-FI" b="1" dirty="0" err="1"/>
              <a:t>object</a:t>
            </a:r>
            <a:r>
              <a:rPr lang="fi-FI" dirty="0"/>
              <a:t> to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processing</a:t>
            </a:r>
            <a:r>
              <a:rPr lang="fi-FI" dirty="0"/>
              <a:t> of </a:t>
            </a:r>
            <a:r>
              <a:rPr lang="fi-FI" dirty="0" err="1"/>
              <a:t>your</a:t>
            </a:r>
            <a:r>
              <a:rPr lang="fi-FI" dirty="0"/>
              <a:t> </a:t>
            </a:r>
            <a:r>
              <a:rPr lang="fi-FI" dirty="0" err="1"/>
              <a:t>personal</a:t>
            </a:r>
            <a:r>
              <a:rPr lang="fi-FI" dirty="0"/>
              <a:t> data for </a:t>
            </a:r>
            <a:r>
              <a:rPr lang="fi-FI" dirty="0" err="1"/>
              <a:t>marketing</a:t>
            </a:r>
            <a:r>
              <a:rPr lang="fi-FI" dirty="0"/>
              <a:t> </a:t>
            </a:r>
            <a:r>
              <a:rPr lang="fi-FI" dirty="0" err="1"/>
              <a:t>purposes</a:t>
            </a:r>
            <a:r>
              <a:rPr lang="fi-FI" dirty="0"/>
              <a:t> </a:t>
            </a:r>
            <a:r>
              <a:rPr lang="fi-FI" dirty="0" err="1"/>
              <a:t>or</a:t>
            </a:r>
            <a:r>
              <a:rPr lang="fi-FI" dirty="0"/>
              <a:t> on </a:t>
            </a:r>
            <a:r>
              <a:rPr lang="fi-FI" dirty="0" err="1"/>
              <a:t>grounds</a:t>
            </a:r>
            <a:r>
              <a:rPr lang="fi-FI" dirty="0"/>
              <a:t> </a:t>
            </a:r>
            <a:r>
              <a:rPr lang="fi-FI" dirty="0" err="1"/>
              <a:t>relating</a:t>
            </a:r>
            <a:r>
              <a:rPr lang="fi-FI" dirty="0"/>
              <a:t> to </a:t>
            </a:r>
            <a:r>
              <a:rPr lang="fi-FI" dirty="0" err="1"/>
              <a:t>your</a:t>
            </a:r>
            <a:r>
              <a:rPr lang="fi-FI" dirty="0"/>
              <a:t> </a:t>
            </a:r>
            <a:r>
              <a:rPr lang="fi-FI" dirty="0" err="1"/>
              <a:t>particular</a:t>
            </a:r>
            <a:r>
              <a:rPr lang="fi-FI" dirty="0"/>
              <a:t> </a:t>
            </a:r>
            <a:r>
              <a:rPr lang="fi-FI" dirty="0" err="1"/>
              <a:t>situation</a:t>
            </a:r>
            <a:r>
              <a:rPr lang="fi-FI" dirty="0"/>
              <a:t>;</a:t>
            </a:r>
          </a:p>
          <a:p>
            <a:r>
              <a:rPr lang="fi-FI" dirty="0" err="1"/>
              <a:t>request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 </a:t>
            </a:r>
            <a:r>
              <a:rPr lang="fi-FI" b="1" dirty="0" err="1"/>
              <a:t>restriction</a:t>
            </a:r>
            <a:r>
              <a:rPr lang="fi-FI" b="1" dirty="0"/>
              <a:t> </a:t>
            </a:r>
            <a:r>
              <a:rPr lang="fi-FI" dirty="0"/>
              <a:t>of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processing</a:t>
            </a:r>
            <a:r>
              <a:rPr lang="fi-FI" dirty="0"/>
              <a:t> of </a:t>
            </a:r>
            <a:r>
              <a:rPr lang="fi-FI" dirty="0" err="1"/>
              <a:t>your</a:t>
            </a:r>
            <a:r>
              <a:rPr lang="fi-FI" dirty="0"/>
              <a:t> </a:t>
            </a:r>
            <a:r>
              <a:rPr lang="fi-FI" dirty="0" err="1"/>
              <a:t>personal</a:t>
            </a:r>
            <a:r>
              <a:rPr lang="fi-FI" dirty="0"/>
              <a:t> data in </a:t>
            </a:r>
            <a:r>
              <a:rPr lang="fi-FI" dirty="0" err="1"/>
              <a:t>specific</a:t>
            </a:r>
            <a:r>
              <a:rPr lang="fi-FI" dirty="0"/>
              <a:t> </a:t>
            </a:r>
            <a:r>
              <a:rPr lang="fi-FI" dirty="0" err="1"/>
              <a:t>cases</a:t>
            </a:r>
            <a:r>
              <a:rPr lang="fi-FI" dirty="0"/>
              <a:t>;</a:t>
            </a:r>
          </a:p>
          <a:p>
            <a:r>
              <a:rPr lang="fi-FI" dirty="0" err="1"/>
              <a:t>receive</a:t>
            </a:r>
            <a:r>
              <a:rPr lang="fi-FI" dirty="0"/>
              <a:t> </a:t>
            </a:r>
            <a:r>
              <a:rPr lang="fi-FI" dirty="0" err="1"/>
              <a:t>your</a:t>
            </a:r>
            <a:r>
              <a:rPr lang="fi-FI" dirty="0"/>
              <a:t> </a:t>
            </a:r>
            <a:r>
              <a:rPr lang="fi-FI" dirty="0" err="1"/>
              <a:t>personal</a:t>
            </a:r>
            <a:r>
              <a:rPr lang="fi-FI" dirty="0"/>
              <a:t> data in a </a:t>
            </a:r>
            <a:r>
              <a:rPr lang="fi-FI" dirty="0" err="1"/>
              <a:t>machine-readable</a:t>
            </a:r>
            <a:r>
              <a:rPr lang="fi-FI" dirty="0"/>
              <a:t> </a:t>
            </a:r>
            <a:r>
              <a:rPr lang="fi-FI" dirty="0" err="1"/>
              <a:t>format</a:t>
            </a:r>
            <a:r>
              <a:rPr lang="fi-FI" dirty="0"/>
              <a:t> and </a:t>
            </a:r>
            <a:r>
              <a:rPr lang="fi-FI" dirty="0" err="1"/>
              <a:t>send</a:t>
            </a:r>
            <a:r>
              <a:rPr lang="fi-FI" dirty="0"/>
              <a:t> it to </a:t>
            </a:r>
            <a:r>
              <a:rPr lang="fi-FI" dirty="0" err="1"/>
              <a:t>another</a:t>
            </a:r>
            <a:r>
              <a:rPr lang="fi-FI" dirty="0"/>
              <a:t> </a:t>
            </a:r>
            <a:r>
              <a:rPr lang="fi-FI" dirty="0" err="1"/>
              <a:t>controller</a:t>
            </a:r>
            <a:r>
              <a:rPr lang="fi-FI" dirty="0"/>
              <a:t> (‘</a:t>
            </a:r>
            <a:r>
              <a:rPr lang="fi-FI" b="1" dirty="0"/>
              <a:t>data </a:t>
            </a:r>
            <a:r>
              <a:rPr lang="fi-FI" b="1" dirty="0" err="1"/>
              <a:t>portability</a:t>
            </a:r>
            <a:r>
              <a:rPr lang="fi-FI" dirty="0"/>
              <a:t>’);</a:t>
            </a:r>
          </a:p>
          <a:p>
            <a:r>
              <a:rPr lang="fi-FI" dirty="0" err="1"/>
              <a:t>request</a:t>
            </a:r>
            <a:r>
              <a:rPr lang="fi-FI" dirty="0"/>
              <a:t> </a:t>
            </a:r>
            <a:r>
              <a:rPr lang="fi-FI" dirty="0" err="1"/>
              <a:t>that</a:t>
            </a:r>
            <a:r>
              <a:rPr lang="fi-FI" dirty="0"/>
              <a:t> </a:t>
            </a:r>
            <a:r>
              <a:rPr lang="fi-FI" dirty="0" err="1"/>
              <a:t>decisions</a:t>
            </a:r>
            <a:r>
              <a:rPr lang="fi-FI" dirty="0"/>
              <a:t> </a:t>
            </a:r>
            <a:r>
              <a:rPr lang="fi-FI" dirty="0" err="1"/>
              <a:t>based</a:t>
            </a:r>
            <a:r>
              <a:rPr lang="fi-FI" dirty="0"/>
              <a:t> on </a:t>
            </a:r>
            <a:r>
              <a:rPr lang="fi-FI" b="1" dirty="0" err="1"/>
              <a:t>automated</a:t>
            </a:r>
            <a:r>
              <a:rPr lang="fi-FI" b="1" dirty="0"/>
              <a:t> </a:t>
            </a:r>
            <a:r>
              <a:rPr lang="fi-FI" b="1" dirty="0" err="1"/>
              <a:t>processing</a:t>
            </a:r>
            <a:r>
              <a:rPr lang="fi-FI" dirty="0"/>
              <a:t> </a:t>
            </a:r>
            <a:r>
              <a:rPr lang="fi-FI" dirty="0" err="1"/>
              <a:t>concerning</a:t>
            </a:r>
            <a:r>
              <a:rPr lang="fi-FI" dirty="0"/>
              <a:t> </a:t>
            </a:r>
            <a:r>
              <a:rPr lang="fi-FI" dirty="0" err="1"/>
              <a:t>you</a:t>
            </a:r>
            <a:r>
              <a:rPr lang="fi-FI" dirty="0"/>
              <a:t> </a:t>
            </a:r>
            <a:r>
              <a:rPr lang="fi-FI" dirty="0" err="1"/>
              <a:t>or</a:t>
            </a:r>
            <a:r>
              <a:rPr lang="fi-FI" dirty="0"/>
              <a:t> </a:t>
            </a:r>
            <a:r>
              <a:rPr lang="fi-FI" dirty="0" err="1"/>
              <a:t>significantly</a:t>
            </a:r>
            <a:r>
              <a:rPr lang="fi-FI" dirty="0"/>
              <a:t> </a:t>
            </a:r>
            <a:r>
              <a:rPr lang="fi-FI" dirty="0" err="1"/>
              <a:t>affecting</a:t>
            </a:r>
            <a:r>
              <a:rPr lang="fi-FI" dirty="0"/>
              <a:t> </a:t>
            </a:r>
            <a:r>
              <a:rPr lang="fi-FI" dirty="0" err="1"/>
              <a:t>you</a:t>
            </a:r>
            <a:r>
              <a:rPr lang="fi-FI" dirty="0"/>
              <a:t> and </a:t>
            </a:r>
            <a:r>
              <a:rPr lang="fi-FI" dirty="0" err="1"/>
              <a:t>based</a:t>
            </a:r>
            <a:r>
              <a:rPr lang="fi-FI" dirty="0"/>
              <a:t> on </a:t>
            </a:r>
            <a:r>
              <a:rPr lang="fi-FI" dirty="0" err="1"/>
              <a:t>your</a:t>
            </a:r>
            <a:r>
              <a:rPr lang="fi-FI" dirty="0"/>
              <a:t> </a:t>
            </a:r>
            <a:r>
              <a:rPr lang="fi-FI" dirty="0" err="1"/>
              <a:t>personal</a:t>
            </a:r>
            <a:r>
              <a:rPr lang="fi-FI" dirty="0"/>
              <a:t> data </a:t>
            </a:r>
            <a:r>
              <a:rPr lang="fi-FI" dirty="0" err="1"/>
              <a:t>are</a:t>
            </a:r>
            <a:r>
              <a:rPr lang="fi-FI" dirty="0"/>
              <a:t> made </a:t>
            </a:r>
            <a:r>
              <a:rPr lang="fi-FI" dirty="0" err="1"/>
              <a:t>by</a:t>
            </a:r>
            <a:r>
              <a:rPr lang="fi-FI" dirty="0"/>
              <a:t> </a:t>
            </a:r>
            <a:r>
              <a:rPr lang="fi-FI" dirty="0" err="1"/>
              <a:t>natural</a:t>
            </a:r>
            <a:r>
              <a:rPr lang="fi-FI" dirty="0"/>
              <a:t> </a:t>
            </a:r>
            <a:r>
              <a:rPr lang="fi-FI" dirty="0" err="1"/>
              <a:t>persons</a:t>
            </a:r>
            <a:r>
              <a:rPr lang="fi-FI" dirty="0"/>
              <a:t>, </a:t>
            </a:r>
            <a:r>
              <a:rPr lang="fi-FI" dirty="0" err="1"/>
              <a:t>not</a:t>
            </a:r>
            <a:r>
              <a:rPr lang="fi-FI" dirty="0"/>
              <a:t> </a:t>
            </a:r>
            <a:r>
              <a:rPr lang="fi-FI" dirty="0" err="1"/>
              <a:t>only</a:t>
            </a:r>
            <a:r>
              <a:rPr lang="fi-FI" dirty="0"/>
              <a:t> </a:t>
            </a:r>
            <a:r>
              <a:rPr lang="fi-FI" dirty="0" err="1"/>
              <a:t>by</a:t>
            </a:r>
            <a:r>
              <a:rPr lang="fi-FI" dirty="0"/>
              <a:t> </a:t>
            </a:r>
            <a:r>
              <a:rPr lang="fi-FI" dirty="0" err="1"/>
              <a:t>computers</a:t>
            </a:r>
            <a:r>
              <a:rPr lang="fi-FI" dirty="0"/>
              <a:t>. </a:t>
            </a:r>
            <a:r>
              <a:rPr lang="fi-FI" dirty="0" err="1"/>
              <a:t>You</a:t>
            </a:r>
            <a:r>
              <a:rPr lang="fi-FI" dirty="0"/>
              <a:t> </a:t>
            </a:r>
            <a:r>
              <a:rPr lang="fi-FI" dirty="0" err="1"/>
              <a:t>also</a:t>
            </a:r>
            <a:r>
              <a:rPr lang="fi-FI" dirty="0"/>
              <a:t> </a:t>
            </a:r>
            <a:r>
              <a:rPr lang="fi-FI" dirty="0" err="1"/>
              <a:t>have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right</a:t>
            </a:r>
            <a:r>
              <a:rPr lang="fi-FI" dirty="0"/>
              <a:t> in </a:t>
            </a:r>
            <a:r>
              <a:rPr lang="fi-FI" dirty="0" err="1"/>
              <a:t>this</a:t>
            </a:r>
            <a:r>
              <a:rPr lang="fi-FI" dirty="0"/>
              <a:t> case to express </a:t>
            </a:r>
            <a:r>
              <a:rPr lang="fi-FI" dirty="0" err="1"/>
              <a:t>your</a:t>
            </a:r>
            <a:r>
              <a:rPr lang="fi-FI" dirty="0"/>
              <a:t> </a:t>
            </a:r>
            <a:r>
              <a:rPr lang="fi-FI" dirty="0" err="1"/>
              <a:t>point</a:t>
            </a:r>
            <a:r>
              <a:rPr lang="fi-FI" dirty="0"/>
              <a:t> of </a:t>
            </a:r>
            <a:r>
              <a:rPr lang="fi-FI" dirty="0" err="1"/>
              <a:t>view</a:t>
            </a:r>
            <a:r>
              <a:rPr lang="fi-FI" dirty="0"/>
              <a:t> and to </a:t>
            </a:r>
            <a:r>
              <a:rPr lang="fi-FI" dirty="0" err="1"/>
              <a:t>contest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decision</a:t>
            </a:r>
            <a:r>
              <a:rPr lang="fi-FI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192374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FBBA7A8-25DD-3F44-877E-4556313752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0824"/>
            <a:ext cx="12192000" cy="1211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553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3CA40-6CF3-984A-A457-CD3BFB6FF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Context</a:t>
            </a:r>
            <a:r>
              <a:rPr lang="fi-FI" dirty="0"/>
              <a:t> in </a:t>
            </a:r>
            <a:r>
              <a:rPr lang="fi-FI" dirty="0" err="1"/>
              <a:t>the</a:t>
            </a:r>
            <a:r>
              <a:rPr lang="fi-FI" dirty="0"/>
              <a:t> U.S. – </a:t>
            </a:r>
            <a:r>
              <a:rPr lang="fi-FI" dirty="0" err="1"/>
              <a:t>the</a:t>
            </a:r>
            <a:r>
              <a:rPr lang="fi-FI" dirty="0"/>
              <a:t> IRB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5B8870-86AD-7048-A5DE-4D5DB810E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17834"/>
            <a:ext cx="7113998" cy="5019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9582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FBBA7A8-25DD-3F44-877E-4556313752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0824"/>
            <a:ext cx="12192000" cy="121196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F6254A3-1183-4B47-AFED-89D512B9A7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7651" y="2358189"/>
            <a:ext cx="7724808" cy="96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3896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E1D4C-B886-AA47-A219-CC52C46E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8383"/>
            <a:ext cx="10515600" cy="5878580"/>
          </a:xfrm>
        </p:spPr>
        <p:txBody>
          <a:bodyPr>
            <a:normAutofit fontScale="92500" lnSpcReduction="10000"/>
          </a:bodyPr>
          <a:lstStyle/>
          <a:p>
            <a:r>
              <a:rPr lang="fi-FI" b="1" strike="sngStrike" dirty="0" err="1"/>
              <a:t>information</a:t>
            </a:r>
            <a:r>
              <a:rPr lang="fi-FI" strike="sngStrike" dirty="0"/>
              <a:t> </a:t>
            </a:r>
            <a:r>
              <a:rPr lang="fi-FI" strike="sngStrike" dirty="0" err="1"/>
              <a:t>about</a:t>
            </a:r>
            <a:r>
              <a:rPr lang="fi-FI" strike="sngStrike" dirty="0"/>
              <a:t> </a:t>
            </a:r>
            <a:r>
              <a:rPr lang="fi-FI" strike="sngStrike" dirty="0" err="1"/>
              <a:t>the</a:t>
            </a:r>
            <a:r>
              <a:rPr lang="fi-FI" strike="sngStrike" dirty="0"/>
              <a:t> </a:t>
            </a:r>
            <a:r>
              <a:rPr lang="fi-FI" strike="sngStrike" dirty="0" err="1"/>
              <a:t>processing</a:t>
            </a:r>
            <a:r>
              <a:rPr lang="fi-FI" strike="sngStrike" dirty="0"/>
              <a:t> of </a:t>
            </a:r>
            <a:r>
              <a:rPr lang="fi-FI" strike="sngStrike" dirty="0" err="1"/>
              <a:t>your</a:t>
            </a:r>
            <a:r>
              <a:rPr lang="fi-FI" strike="sngStrike" dirty="0"/>
              <a:t> </a:t>
            </a:r>
            <a:r>
              <a:rPr lang="fi-FI" strike="sngStrike" dirty="0" err="1"/>
              <a:t>personal</a:t>
            </a:r>
            <a:r>
              <a:rPr lang="fi-FI" strike="sngStrike" dirty="0"/>
              <a:t> data;</a:t>
            </a:r>
          </a:p>
          <a:p>
            <a:r>
              <a:rPr lang="fi-FI" b="1" dirty="0" err="1"/>
              <a:t>obtain</a:t>
            </a:r>
            <a:r>
              <a:rPr lang="fi-FI" b="1" dirty="0"/>
              <a:t> </a:t>
            </a:r>
            <a:r>
              <a:rPr lang="fi-FI" b="1" dirty="0" err="1"/>
              <a:t>access</a:t>
            </a:r>
            <a:r>
              <a:rPr lang="fi-FI" b="1" dirty="0"/>
              <a:t> to</a:t>
            </a:r>
            <a:r>
              <a:rPr lang="fi-FI" dirty="0"/>
              <a:t> 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personal</a:t>
            </a:r>
            <a:r>
              <a:rPr lang="fi-FI" dirty="0"/>
              <a:t> data </a:t>
            </a:r>
            <a:r>
              <a:rPr lang="fi-FI" dirty="0" err="1"/>
              <a:t>held</a:t>
            </a:r>
            <a:r>
              <a:rPr lang="fi-FI" dirty="0"/>
              <a:t> </a:t>
            </a:r>
            <a:r>
              <a:rPr lang="fi-FI" dirty="0" err="1"/>
              <a:t>about</a:t>
            </a:r>
            <a:r>
              <a:rPr lang="fi-FI" dirty="0"/>
              <a:t> </a:t>
            </a:r>
            <a:r>
              <a:rPr lang="fi-FI" dirty="0" err="1"/>
              <a:t>you</a:t>
            </a:r>
            <a:r>
              <a:rPr lang="fi-FI" dirty="0"/>
              <a:t>;</a:t>
            </a:r>
          </a:p>
          <a:p>
            <a:r>
              <a:rPr lang="fi-FI" strike="sngStrike" dirty="0" err="1"/>
              <a:t>ask</a:t>
            </a:r>
            <a:r>
              <a:rPr lang="fi-FI" strike="sngStrike" dirty="0"/>
              <a:t> for </a:t>
            </a:r>
            <a:r>
              <a:rPr lang="fi-FI" strike="sngStrike" dirty="0" err="1"/>
              <a:t>incorrect</a:t>
            </a:r>
            <a:r>
              <a:rPr lang="fi-FI" strike="sngStrike" dirty="0"/>
              <a:t>, </a:t>
            </a:r>
            <a:r>
              <a:rPr lang="fi-FI" strike="sngStrike" dirty="0" err="1"/>
              <a:t>inaccurate</a:t>
            </a:r>
            <a:r>
              <a:rPr lang="fi-FI" strike="sngStrike" dirty="0"/>
              <a:t> </a:t>
            </a:r>
            <a:r>
              <a:rPr lang="fi-FI" strike="sngStrike" dirty="0" err="1"/>
              <a:t>or</a:t>
            </a:r>
            <a:r>
              <a:rPr lang="fi-FI" strike="sngStrike" dirty="0"/>
              <a:t> </a:t>
            </a:r>
            <a:r>
              <a:rPr lang="fi-FI" strike="sngStrike" dirty="0" err="1"/>
              <a:t>incomplete</a:t>
            </a:r>
            <a:r>
              <a:rPr lang="fi-FI" strike="sngStrike" dirty="0"/>
              <a:t> </a:t>
            </a:r>
            <a:r>
              <a:rPr lang="fi-FI" strike="sngStrike" dirty="0" err="1"/>
              <a:t>personal</a:t>
            </a:r>
            <a:r>
              <a:rPr lang="fi-FI" strike="sngStrike" dirty="0"/>
              <a:t> data to </a:t>
            </a:r>
            <a:r>
              <a:rPr lang="fi-FI" strike="sngStrike" dirty="0" err="1"/>
              <a:t>be</a:t>
            </a:r>
            <a:r>
              <a:rPr lang="fi-FI" strike="sngStrike" dirty="0"/>
              <a:t> </a:t>
            </a:r>
            <a:r>
              <a:rPr lang="fi-FI" b="1" strike="sngStrike" dirty="0" err="1"/>
              <a:t>corrected</a:t>
            </a:r>
            <a:r>
              <a:rPr lang="fi-FI" strike="sngStrike" dirty="0"/>
              <a:t>;</a:t>
            </a:r>
          </a:p>
          <a:p>
            <a:r>
              <a:rPr lang="fi-FI" strike="sngStrike" dirty="0" err="1"/>
              <a:t>request</a:t>
            </a:r>
            <a:r>
              <a:rPr lang="fi-FI" strike="sngStrike" dirty="0"/>
              <a:t> </a:t>
            </a:r>
            <a:r>
              <a:rPr lang="fi-FI" strike="sngStrike" dirty="0" err="1"/>
              <a:t>that</a:t>
            </a:r>
            <a:r>
              <a:rPr lang="fi-FI" strike="sngStrike" dirty="0"/>
              <a:t> </a:t>
            </a:r>
            <a:r>
              <a:rPr lang="fi-FI" strike="sngStrike" dirty="0" err="1"/>
              <a:t>personal</a:t>
            </a:r>
            <a:r>
              <a:rPr lang="fi-FI" strike="sngStrike" dirty="0"/>
              <a:t> </a:t>
            </a:r>
            <a:r>
              <a:rPr lang="fi-FI" b="1" strike="sngStrike" dirty="0"/>
              <a:t>data </a:t>
            </a:r>
            <a:r>
              <a:rPr lang="fi-FI" b="1" strike="sngStrike" dirty="0" err="1"/>
              <a:t>be</a:t>
            </a:r>
            <a:r>
              <a:rPr lang="fi-FI" b="1" strike="sngStrike" dirty="0"/>
              <a:t> </a:t>
            </a:r>
            <a:r>
              <a:rPr lang="fi-FI" b="1" strike="sngStrike" dirty="0" err="1"/>
              <a:t>erased</a:t>
            </a:r>
            <a:r>
              <a:rPr lang="fi-FI" strike="sngStrike" dirty="0"/>
              <a:t> </a:t>
            </a:r>
            <a:r>
              <a:rPr lang="fi-FI" strike="sngStrike" dirty="0" err="1"/>
              <a:t>when</a:t>
            </a:r>
            <a:r>
              <a:rPr lang="fi-FI" strike="sngStrike" dirty="0"/>
              <a:t> </a:t>
            </a:r>
            <a:r>
              <a:rPr lang="fi-FI" strike="sngStrike" dirty="0" err="1"/>
              <a:t>it’s</a:t>
            </a:r>
            <a:r>
              <a:rPr lang="fi-FI" strike="sngStrike" dirty="0"/>
              <a:t> no </a:t>
            </a:r>
            <a:r>
              <a:rPr lang="fi-FI" strike="sngStrike" dirty="0" err="1"/>
              <a:t>longer</a:t>
            </a:r>
            <a:r>
              <a:rPr lang="fi-FI" strike="sngStrike" dirty="0"/>
              <a:t> </a:t>
            </a:r>
            <a:r>
              <a:rPr lang="fi-FI" strike="sngStrike" dirty="0" err="1"/>
              <a:t>needed</a:t>
            </a:r>
            <a:r>
              <a:rPr lang="fi-FI" strike="sngStrike" dirty="0"/>
              <a:t> </a:t>
            </a:r>
            <a:r>
              <a:rPr lang="fi-FI" strike="sngStrike" dirty="0" err="1"/>
              <a:t>or</a:t>
            </a:r>
            <a:r>
              <a:rPr lang="fi-FI" strike="sngStrike" dirty="0"/>
              <a:t> </a:t>
            </a:r>
            <a:r>
              <a:rPr lang="fi-FI" strike="sngStrike" dirty="0" err="1"/>
              <a:t>if</a:t>
            </a:r>
            <a:r>
              <a:rPr lang="fi-FI" strike="sngStrike" dirty="0"/>
              <a:t> </a:t>
            </a:r>
            <a:r>
              <a:rPr lang="fi-FI" strike="sngStrike" dirty="0" err="1"/>
              <a:t>processing</a:t>
            </a:r>
            <a:r>
              <a:rPr lang="fi-FI" strike="sngStrike" dirty="0"/>
              <a:t> it is </a:t>
            </a:r>
            <a:r>
              <a:rPr lang="fi-FI" strike="sngStrike" dirty="0" err="1"/>
              <a:t>unlawful</a:t>
            </a:r>
            <a:r>
              <a:rPr lang="fi-FI" strike="sngStrike" dirty="0"/>
              <a:t>;</a:t>
            </a:r>
          </a:p>
          <a:p>
            <a:r>
              <a:rPr lang="fi-FI" b="1" strike="sngStrike" dirty="0" err="1"/>
              <a:t>object</a:t>
            </a:r>
            <a:r>
              <a:rPr lang="fi-FI" strike="sngStrike" dirty="0"/>
              <a:t> to </a:t>
            </a:r>
            <a:r>
              <a:rPr lang="fi-FI" strike="sngStrike" dirty="0" err="1"/>
              <a:t>the</a:t>
            </a:r>
            <a:r>
              <a:rPr lang="fi-FI" strike="sngStrike" dirty="0"/>
              <a:t> </a:t>
            </a:r>
            <a:r>
              <a:rPr lang="fi-FI" strike="sngStrike" dirty="0" err="1"/>
              <a:t>processing</a:t>
            </a:r>
            <a:r>
              <a:rPr lang="fi-FI" strike="sngStrike" dirty="0"/>
              <a:t> of </a:t>
            </a:r>
            <a:r>
              <a:rPr lang="fi-FI" strike="sngStrike" dirty="0" err="1"/>
              <a:t>your</a:t>
            </a:r>
            <a:r>
              <a:rPr lang="fi-FI" strike="sngStrike" dirty="0"/>
              <a:t> </a:t>
            </a:r>
            <a:r>
              <a:rPr lang="fi-FI" strike="sngStrike" dirty="0" err="1"/>
              <a:t>personal</a:t>
            </a:r>
            <a:r>
              <a:rPr lang="fi-FI" strike="sngStrike" dirty="0"/>
              <a:t> data for </a:t>
            </a:r>
            <a:r>
              <a:rPr lang="fi-FI" strike="sngStrike" dirty="0" err="1"/>
              <a:t>marketing</a:t>
            </a:r>
            <a:r>
              <a:rPr lang="fi-FI" strike="sngStrike" dirty="0"/>
              <a:t> </a:t>
            </a:r>
            <a:r>
              <a:rPr lang="fi-FI" strike="sngStrike" dirty="0" err="1"/>
              <a:t>purposes</a:t>
            </a:r>
            <a:r>
              <a:rPr lang="fi-FI" strike="sngStrike" dirty="0"/>
              <a:t> </a:t>
            </a:r>
            <a:r>
              <a:rPr lang="fi-FI" strike="sngStrike" dirty="0" err="1"/>
              <a:t>or</a:t>
            </a:r>
            <a:r>
              <a:rPr lang="fi-FI" strike="sngStrike" dirty="0"/>
              <a:t> on </a:t>
            </a:r>
            <a:r>
              <a:rPr lang="fi-FI" strike="sngStrike" dirty="0" err="1"/>
              <a:t>grounds</a:t>
            </a:r>
            <a:r>
              <a:rPr lang="fi-FI" strike="sngStrike" dirty="0"/>
              <a:t> </a:t>
            </a:r>
            <a:r>
              <a:rPr lang="fi-FI" strike="sngStrike" dirty="0" err="1"/>
              <a:t>relating</a:t>
            </a:r>
            <a:r>
              <a:rPr lang="fi-FI" strike="sngStrike" dirty="0"/>
              <a:t> to </a:t>
            </a:r>
            <a:r>
              <a:rPr lang="fi-FI" strike="sngStrike" dirty="0" err="1"/>
              <a:t>your</a:t>
            </a:r>
            <a:r>
              <a:rPr lang="fi-FI" strike="sngStrike" dirty="0"/>
              <a:t> </a:t>
            </a:r>
            <a:r>
              <a:rPr lang="fi-FI" strike="sngStrike" dirty="0" err="1"/>
              <a:t>particular</a:t>
            </a:r>
            <a:r>
              <a:rPr lang="fi-FI" strike="sngStrike" dirty="0"/>
              <a:t> </a:t>
            </a:r>
            <a:r>
              <a:rPr lang="fi-FI" strike="sngStrike" dirty="0" err="1"/>
              <a:t>situation</a:t>
            </a:r>
            <a:r>
              <a:rPr lang="fi-FI" strike="sngStrike" dirty="0"/>
              <a:t>;</a:t>
            </a:r>
          </a:p>
          <a:p>
            <a:r>
              <a:rPr lang="fi-FI" strike="sngStrike" dirty="0" err="1"/>
              <a:t>request</a:t>
            </a:r>
            <a:r>
              <a:rPr lang="fi-FI" strike="sngStrike" dirty="0"/>
              <a:t> </a:t>
            </a:r>
            <a:r>
              <a:rPr lang="fi-FI" strike="sngStrike" dirty="0" err="1"/>
              <a:t>the</a:t>
            </a:r>
            <a:r>
              <a:rPr lang="fi-FI" strike="sngStrike" dirty="0"/>
              <a:t> </a:t>
            </a:r>
            <a:r>
              <a:rPr lang="fi-FI" b="1" strike="sngStrike" dirty="0" err="1"/>
              <a:t>restriction</a:t>
            </a:r>
            <a:r>
              <a:rPr lang="fi-FI" b="1" strike="sngStrike" dirty="0"/>
              <a:t> </a:t>
            </a:r>
            <a:r>
              <a:rPr lang="fi-FI" strike="sngStrike" dirty="0"/>
              <a:t>of </a:t>
            </a:r>
            <a:r>
              <a:rPr lang="fi-FI" strike="sngStrike" dirty="0" err="1"/>
              <a:t>the</a:t>
            </a:r>
            <a:r>
              <a:rPr lang="fi-FI" strike="sngStrike" dirty="0"/>
              <a:t> </a:t>
            </a:r>
            <a:r>
              <a:rPr lang="fi-FI" strike="sngStrike" dirty="0" err="1"/>
              <a:t>processing</a:t>
            </a:r>
            <a:r>
              <a:rPr lang="fi-FI" strike="sngStrike" dirty="0"/>
              <a:t> of </a:t>
            </a:r>
            <a:r>
              <a:rPr lang="fi-FI" strike="sngStrike" dirty="0" err="1"/>
              <a:t>your</a:t>
            </a:r>
            <a:r>
              <a:rPr lang="fi-FI" strike="sngStrike" dirty="0"/>
              <a:t> </a:t>
            </a:r>
            <a:r>
              <a:rPr lang="fi-FI" strike="sngStrike" dirty="0" err="1"/>
              <a:t>personal</a:t>
            </a:r>
            <a:r>
              <a:rPr lang="fi-FI" strike="sngStrike" dirty="0"/>
              <a:t> data in </a:t>
            </a:r>
            <a:r>
              <a:rPr lang="fi-FI" strike="sngStrike" dirty="0" err="1"/>
              <a:t>specific</a:t>
            </a:r>
            <a:r>
              <a:rPr lang="fi-FI" strike="sngStrike" dirty="0"/>
              <a:t> </a:t>
            </a:r>
            <a:r>
              <a:rPr lang="fi-FI" strike="sngStrike" dirty="0" err="1"/>
              <a:t>cases</a:t>
            </a:r>
            <a:r>
              <a:rPr lang="fi-FI" strike="sngStrike" dirty="0"/>
              <a:t>;</a:t>
            </a:r>
          </a:p>
          <a:p>
            <a:r>
              <a:rPr lang="fi-FI" dirty="0" err="1"/>
              <a:t>receive</a:t>
            </a:r>
            <a:r>
              <a:rPr lang="fi-FI" dirty="0"/>
              <a:t> </a:t>
            </a:r>
            <a:r>
              <a:rPr lang="fi-FI" dirty="0" err="1"/>
              <a:t>your</a:t>
            </a:r>
            <a:r>
              <a:rPr lang="fi-FI" dirty="0"/>
              <a:t> </a:t>
            </a:r>
            <a:r>
              <a:rPr lang="fi-FI" dirty="0" err="1"/>
              <a:t>personal</a:t>
            </a:r>
            <a:r>
              <a:rPr lang="fi-FI" dirty="0"/>
              <a:t> data in a </a:t>
            </a:r>
            <a:r>
              <a:rPr lang="fi-FI" dirty="0" err="1"/>
              <a:t>machine-readable</a:t>
            </a:r>
            <a:r>
              <a:rPr lang="fi-FI" dirty="0"/>
              <a:t> </a:t>
            </a:r>
            <a:r>
              <a:rPr lang="fi-FI" dirty="0" err="1"/>
              <a:t>format</a:t>
            </a:r>
            <a:r>
              <a:rPr lang="fi-FI" dirty="0"/>
              <a:t> and </a:t>
            </a:r>
            <a:r>
              <a:rPr lang="fi-FI" dirty="0" err="1"/>
              <a:t>send</a:t>
            </a:r>
            <a:r>
              <a:rPr lang="fi-FI" dirty="0"/>
              <a:t> it to </a:t>
            </a:r>
            <a:r>
              <a:rPr lang="fi-FI" dirty="0" err="1"/>
              <a:t>another</a:t>
            </a:r>
            <a:r>
              <a:rPr lang="fi-FI" dirty="0"/>
              <a:t> </a:t>
            </a:r>
            <a:r>
              <a:rPr lang="fi-FI" dirty="0" err="1"/>
              <a:t>controller</a:t>
            </a:r>
            <a:r>
              <a:rPr lang="fi-FI" dirty="0"/>
              <a:t> (‘</a:t>
            </a:r>
            <a:r>
              <a:rPr lang="fi-FI" b="1" dirty="0"/>
              <a:t>data </a:t>
            </a:r>
            <a:r>
              <a:rPr lang="fi-FI" b="1" dirty="0" err="1"/>
              <a:t>portability</a:t>
            </a:r>
            <a:r>
              <a:rPr lang="fi-FI" dirty="0"/>
              <a:t>’);</a:t>
            </a:r>
          </a:p>
          <a:p>
            <a:r>
              <a:rPr lang="fi-FI" dirty="0" err="1"/>
              <a:t>request</a:t>
            </a:r>
            <a:r>
              <a:rPr lang="fi-FI" dirty="0"/>
              <a:t> </a:t>
            </a:r>
            <a:r>
              <a:rPr lang="fi-FI" dirty="0" err="1"/>
              <a:t>that</a:t>
            </a:r>
            <a:r>
              <a:rPr lang="fi-FI" dirty="0"/>
              <a:t> </a:t>
            </a:r>
            <a:r>
              <a:rPr lang="fi-FI" dirty="0" err="1"/>
              <a:t>decisions</a:t>
            </a:r>
            <a:r>
              <a:rPr lang="fi-FI" dirty="0"/>
              <a:t> </a:t>
            </a:r>
            <a:r>
              <a:rPr lang="fi-FI" dirty="0" err="1"/>
              <a:t>based</a:t>
            </a:r>
            <a:r>
              <a:rPr lang="fi-FI" dirty="0"/>
              <a:t> on </a:t>
            </a:r>
            <a:r>
              <a:rPr lang="fi-FI" b="1" dirty="0" err="1"/>
              <a:t>automated</a:t>
            </a:r>
            <a:r>
              <a:rPr lang="fi-FI" b="1" dirty="0"/>
              <a:t> </a:t>
            </a:r>
            <a:r>
              <a:rPr lang="fi-FI" b="1" dirty="0" err="1"/>
              <a:t>processing</a:t>
            </a:r>
            <a:r>
              <a:rPr lang="fi-FI" dirty="0"/>
              <a:t> </a:t>
            </a:r>
            <a:r>
              <a:rPr lang="fi-FI" dirty="0" err="1"/>
              <a:t>concerning</a:t>
            </a:r>
            <a:r>
              <a:rPr lang="fi-FI" dirty="0"/>
              <a:t> </a:t>
            </a:r>
            <a:r>
              <a:rPr lang="fi-FI" dirty="0" err="1"/>
              <a:t>you</a:t>
            </a:r>
            <a:r>
              <a:rPr lang="fi-FI" dirty="0"/>
              <a:t> </a:t>
            </a:r>
            <a:r>
              <a:rPr lang="fi-FI" dirty="0" err="1"/>
              <a:t>or</a:t>
            </a:r>
            <a:r>
              <a:rPr lang="fi-FI" dirty="0"/>
              <a:t> </a:t>
            </a:r>
            <a:r>
              <a:rPr lang="fi-FI" dirty="0" err="1"/>
              <a:t>significantly</a:t>
            </a:r>
            <a:r>
              <a:rPr lang="fi-FI" dirty="0"/>
              <a:t> </a:t>
            </a:r>
            <a:r>
              <a:rPr lang="fi-FI" dirty="0" err="1"/>
              <a:t>affecting</a:t>
            </a:r>
            <a:r>
              <a:rPr lang="fi-FI" dirty="0"/>
              <a:t> </a:t>
            </a:r>
            <a:r>
              <a:rPr lang="fi-FI" dirty="0" err="1"/>
              <a:t>you</a:t>
            </a:r>
            <a:r>
              <a:rPr lang="fi-FI" dirty="0"/>
              <a:t> and </a:t>
            </a:r>
            <a:r>
              <a:rPr lang="fi-FI" dirty="0" err="1"/>
              <a:t>based</a:t>
            </a:r>
            <a:r>
              <a:rPr lang="fi-FI" dirty="0"/>
              <a:t> on </a:t>
            </a:r>
            <a:r>
              <a:rPr lang="fi-FI" dirty="0" err="1"/>
              <a:t>your</a:t>
            </a:r>
            <a:r>
              <a:rPr lang="fi-FI" dirty="0"/>
              <a:t> </a:t>
            </a:r>
            <a:r>
              <a:rPr lang="fi-FI" dirty="0" err="1"/>
              <a:t>personal</a:t>
            </a:r>
            <a:r>
              <a:rPr lang="fi-FI" dirty="0"/>
              <a:t> data </a:t>
            </a:r>
            <a:r>
              <a:rPr lang="fi-FI" dirty="0" err="1"/>
              <a:t>are</a:t>
            </a:r>
            <a:r>
              <a:rPr lang="fi-FI" dirty="0"/>
              <a:t> made </a:t>
            </a:r>
            <a:r>
              <a:rPr lang="fi-FI" dirty="0" err="1"/>
              <a:t>by</a:t>
            </a:r>
            <a:r>
              <a:rPr lang="fi-FI" dirty="0"/>
              <a:t> </a:t>
            </a:r>
            <a:r>
              <a:rPr lang="fi-FI" dirty="0" err="1"/>
              <a:t>natural</a:t>
            </a:r>
            <a:r>
              <a:rPr lang="fi-FI" dirty="0"/>
              <a:t> </a:t>
            </a:r>
            <a:r>
              <a:rPr lang="fi-FI" dirty="0" err="1"/>
              <a:t>persons</a:t>
            </a:r>
            <a:r>
              <a:rPr lang="fi-FI" dirty="0"/>
              <a:t>, </a:t>
            </a:r>
            <a:r>
              <a:rPr lang="fi-FI" dirty="0" err="1"/>
              <a:t>not</a:t>
            </a:r>
            <a:r>
              <a:rPr lang="fi-FI" dirty="0"/>
              <a:t> </a:t>
            </a:r>
            <a:r>
              <a:rPr lang="fi-FI" dirty="0" err="1"/>
              <a:t>only</a:t>
            </a:r>
            <a:r>
              <a:rPr lang="fi-FI" dirty="0"/>
              <a:t> </a:t>
            </a:r>
            <a:r>
              <a:rPr lang="fi-FI" dirty="0" err="1"/>
              <a:t>by</a:t>
            </a:r>
            <a:r>
              <a:rPr lang="fi-FI" dirty="0"/>
              <a:t> </a:t>
            </a:r>
            <a:r>
              <a:rPr lang="fi-FI" dirty="0" err="1"/>
              <a:t>computers</a:t>
            </a:r>
            <a:r>
              <a:rPr lang="fi-FI" dirty="0"/>
              <a:t>. </a:t>
            </a:r>
            <a:r>
              <a:rPr lang="fi-FI" dirty="0" err="1"/>
              <a:t>You</a:t>
            </a:r>
            <a:r>
              <a:rPr lang="fi-FI" dirty="0"/>
              <a:t> </a:t>
            </a:r>
            <a:r>
              <a:rPr lang="fi-FI" dirty="0" err="1"/>
              <a:t>also</a:t>
            </a:r>
            <a:r>
              <a:rPr lang="fi-FI" dirty="0"/>
              <a:t> </a:t>
            </a:r>
            <a:r>
              <a:rPr lang="fi-FI" dirty="0" err="1"/>
              <a:t>have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right</a:t>
            </a:r>
            <a:r>
              <a:rPr lang="fi-FI" dirty="0"/>
              <a:t> in </a:t>
            </a:r>
            <a:r>
              <a:rPr lang="fi-FI" dirty="0" err="1"/>
              <a:t>this</a:t>
            </a:r>
            <a:r>
              <a:rPr lang="fi-FI" dirty="0"/>
              <a:t> case to express </a:t>
            </a:r>
            <a:r>
              <a:rPr lang="fi-FI" dirty="0" err="1"/>
              <a:t>your</a:t>
            </a:r>
            <a:r>
              <a:rPr lang="fi-FI" dirty="0"/>
              <a:t> </a:t>
            </a:r>
            <a:r>
              <a:rPr lang="fi-FI" dirty="0" err="1"/>
              <a:t>point</a:t>
            </a:r>
            <a:r>
              <a:rPr lang="fi-FI" dirty="0"/>
              <a:t> of </a:t>
            </a:r>
            <a:r>
              <a:rPr lang="fi-FI" dirty="0" err="1"/>
              <a:t>view</a:t>
            </a:r>
            <a:r>
              <a:rPr lang="fi-FI" dirty="0"/>
              <a:t> and to </a:t>
            </a:r>
            <a:r>
              <a:rPr lang="fi-FI" dirty="0" err="1"/>
              <a:t>contest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decision</a:t>
            </a:r>
            <a:r>
              <a:rPr lang="fi-FI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829521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A007B-2342-154A-B45F-A76B043B5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Terms</a:t>
            </a:r>
            <a:r>
              <a:rPr lang="fi-FI" dirty="0"/>
              <a:t> of Service (TOS) and </a:t>
            </a:r>
            <a:r>
              <a:rPr lang="fi-FI" dirty="0" err="1"/>
              <a:t>research</a:t>
            </a:r>
            <a:r>
              <a:rPr lang="fi-FI" dirty="0"/>
              <a:t> </a:t>
            </a:r>
            <a:r>
              <a:rPr lang="fi-FI" dirty="0" err="1"/>
              <a:t>ethics</a:t>
            </a:r>
            <a:endParaRPr lang="fi-FI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C169E4-AD3B-C44A-BFA0-E93E570E85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58098"/>
            <a:ext cx="3453068" cy="4880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6072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A007B-2342-154A-B45F-A76B043B5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Terms</a:t>
            </a:r>
            <a:r>
              <a:rPr lang="fi-FI" dirty="0"/>
              <a:t> of Service (TOS) and </a:t>
            </a:r>
            <a:r>
              <a:rPr lang="fi-FI" dirty="0" err="1"/>
              <a:t>research</a:t>
            </a:r>
            <a:r>
              <a:rPr lang="fi-FI" dirty="0"/>
              <a:t> </a:t>
            </a:r>
            <a:r>
              <a:rPr lang="fi-FI" dirty="0" err="1"/>
              <a:t>ethics</a:t>
            </a:r>
            <a:endParaRPr lang="fi-FI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C169E4-AD3B-C44A-BFA0-E93E570E85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58098"/>
            <a:ext cx="3453068" cy="488091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46586BB-C2A5-7B4E-B816-9E2F9E2076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4546" y="1458098"/>
            <a:ext cx="6255975" cy="5066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5715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A007B-2342-154A-B45F-A76B043B5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Terms</a:t>
            </a:r>
            <a:r>
              <a:rPr lang="fi-FI" dirty="0"/>
              <a:t> of Service (TOS) and </a:t>
            </a:r>
            <a:r>
              <a:rPr lang="fi-FI" dirty="0" err="1"/>
              <a:t>research</a:t>
            </a:r>
            <a:r>
              <a:rPr lang="fi-FI" dirty="0"/>
              <a:t> </a:t>
            </a:r>
            <a:r>
              <a:rPr lang="fi-FI" dirty="0" err="1"/>
              <a:t>ethics</a:t>
            </a:r>
            <a:endParaRPr lang="fi-FI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C169E4-AD3B-C44A-BFA0-E93E570E85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58098"/>
            <a:ext cx="3453068" cy="488091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46586BB-C2A5-7B4E-B816-9E2F9E2076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4546" y="1458098"/>
            <a:ext cx="6255975" cy="5066270"/>
          </a:xfrm>
          <a:prstGeom prst="rect">
            <a:avLst/>
          </a:prstGeom>
        </p:spPr>
      </p:pic>
      <p:sp>
        <p:nvSpPr>
          <p:cNvPr id="3" name="Cloud Callout 2">
            <a:extLst>
              <a:ext uri="{FF2B5EF4-FFF2-40B4-BE49-F238E27FC236}">
                <a16:creationId xmlns:a16="http://schemas.microsoft.com/office/drawing/2014/main" id="{AD7923EC-FC95-A34F-9F74-9ACB87B078DD}"/>
              </a:ext>
            </a:extLst>
          </p:cNvPr>
          <p:cNvSpPr/>
          <p:nvPr/>
        </p:nvSpPr>
        <p:spPr>
          <a:xfrm>
            <a:off x="2706129" y="2224217"/>
            <a:ext cx="5634682" cy="3138615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2000" dirty="0" err="1"/>
              <a:t>Very</a:t>
            </a:r>
            <a:r>
              <a:rPr lang="fi-FI" sz="2000" dirty="0"/>
              <a:t> US </a:t>
            </a:r>
            <a:r>
              <a:rPr lang="fi-FI" sz="2000" dirty="0" err="1"/>
              <a:t>centric</a:t>
            </a:r>
            <a:r>
              <a:rPr lang="fi-FI" sz="2000" dirty="0"/>
              <a:t> </a:t>
            </a:r>
            <a:r>
              <a:rPr lang="fi-FI" sz="2000" dirty="0" err="1"/>
              <a:t>discussion</a:t>
            </a:r>
            <a:r>
              <a:rPr lang="fi-FI" sz="2000" dirty="0"/>
              <a:t>. EULA and TOS in Europe </a:t>
            </a:r>
            <a:r>
              <a:rPr lang="fi-FI" sz="2000" dirty="0" err="1"/>
              <a:t>have</a:t>
            </a:r>
            <a:r>
              <a:rPr lang="fi-FI" sz="2000" dirty="0"/>
              <a:t> </a:t>
            </a:r>
            <a:r>
              <a:rPr lang="fi-FI" sz="2000" dirty="0" err="1"/>
              <a:t>different</a:t>
            </a:r>
            <a:r>
              <a:rPr lang="fi-FI" sz="2000" dirty="0"/>
              <a:t> </a:t>
            </a:r>
            <a:r>
              <a:rPr lang="fi-FI" sz="2000" dirty="0" err="1"/>
              <a:t>degree</a:t>
            </a:r>
            <a:r>
              <a:rPr lang="fi-FI" sz="2000" dirty="0"/>
              <a:t> of </a:t>
            </a:r>
            <a:r>
              <a:rPr lang="fi-FI" sz="2000" dirty="0" err="1"/>
              <a:t>enforcability</a:t>
            </a:r>
            <a:r>
              <a:rPr lang="fi-FI" sz="2000" dirty="0"/>
              <a:t> and </a:t>
            </a:r>
            <a:r>
              <a:rPr lang="fi-FI" sz="2000" dirty="0" err="1"/>
              <a:t>national</a:t>
            </a:r>
            <a:r>
              <a:rPr lang="fi-FI" sz="2000" dirty="0"/>
              <a:t> </a:t>
            </a:r>
            <a:r>
              <a:rPr lang="fi-FI" sz="2000" dirty="0" err="1"/>
              <a:t>laws</a:t>
            </a:r>
            <a:r>
              <a:rPr lang="fi-FI" sz="2000" dirty="0"/>
              <a:t> </a:t>
            </a:r>
            <a:r>
              <a:rPr lang="fi-FI" sz="2000" dirty="0" err="1"/>
              <a:t>differ</a:t>
            </a:r>
            <a:r>
              <a:rPr lang="fi-FI" sz="2000" dirty="0"/>
              <a:t> as </a:t>
            </a:r>
            <a:r>
              <a:rPr lang="fi-FI" sz="2000" dirty="0" err="1"/>
              <a:t>well</a:t>
            </a:r>
            <a:r>
              <a:rPr lang="fi-FI" sz="2000" dirty="0"/>
              <a:t> (</a:t>
            </a:r>
            <a:r>
              <a:rPr lang="fi-FI" sz="2000" dirty="0" err="1"/>
              <a:t>also</a:t>
            </a:r>
            <a:r>
              <a:rPr lang="fi-FI" sz="2000" dirty="0"/>
              <a:t>, in US </a:t>
            </a:r>
            <a:r>
              <a:rPr lang="fi-FI" sz="2000" dirty="0" err="1"/>
              <a:t>different</a:t>
            </a:r>
            <a:r>
              <a:rPr lang="fi-FI" sz="2000" dirty="0"/>
              <a:t> </a:t>
            </a:r>
            <a:r>
              <a:rPr lang="fi-FI" sz="2000" dirty="0" err="1"/>
              <a:t>states</a:t>
            </a:r>
            <a:r>
              <a:rPr lang="fi-FI" sz="2000" dirty="0"/>
              <a:t> </a:t>
            </a:r>
            <a:r>
              <a:rPr lang="fi-FI" sz="2000" dirty="0" err="1"/>
              <a:t>may</a:t>
            </a:r>
            <a:r>
              <a:rPr lang="fi-FI" sz="2000" dirty="0"/>
              <a:t> </a:t>
            </a:r>
            <a:r>
              <a:rPr lang="fi-FI" sz="2000" dirty="0" err="1"/>
              <a:t>have</a:t>
            </a:r>
            <a:r>
              <a:rPr lang="fi-FI" sz="2000" dirty="0"/>
              <a:t> </a:t>
            </a:r>
            <a:r>
              <a:rPr lang="fi-FI" sz="2000" dirty="0" err="1"/>
              <a:t>different</a:t>
            </a:r>
            <a:r>
              <a:rPr lang="fi-FI" sz="2000" dirty="0"/>
              <a:t> </a:t>
            </a:r>
            <a:r>
              <a:rPr lang="fi-FI" sz="2000" dirty="0" err="1"/>
              <a:t>positions</a:t>
            </a:r>
            <a:r>
              <a:rPr lang="fi-FI" sz="2000" dirty="0"/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4268522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89D040-66A8-1349-9B06-83813F4F5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2180967" y="-2757616"/>
            <a:ext cx="16426248" cy="12319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4479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CA9EA32-943D-BE41-947A-E0762B9707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50" y="1949450"/>
            <a:ext cx="102489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8489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CA9EA32-943D-BE41-947A-E0762B9707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50" y="1949450"/>
            <a:ext cx="10248900" cy="2959100"/>
          </a:xfrm>
          <a:prstGeom prst="rect">
            <a:avLst/>
          </a:prstGeom>
        </p:spPr>
      </p:pic>
      <p:sp>
        <p:nvSpPr>
          <p:cNvPr id="3" name="&quot;No&quot; Symbol 2">
            <a:extLst>
              <a:ext uri="{FF2B5EF4-FFF2-40B4-BE49-F238E27FC236}">
                <a16:creationId xmlns:a16="http://schemas.microsoft.com/office/drawing/2014/main" id="{1283D6BA-D891-DC4F-B4AD-1BCBC8A94ABF}"/>
              </a:ext>
            </a:extLst>
          </p:cNvPr>
          <p:cNvSpPr/>
          <p:nvPr/>
        </p:nvSpPr>
        <p:spPr>
          <a:xfrm>
            <a:off x="8239875" y="2196030"/>
            <a:ext cx="2712377" cy="2632824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7516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C7104-D7E8-5D47-971A-6C168B215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Context</a:t>
            </a:r>
            <a:r>
              <a:rPr lang="fi-FI" dirty="0"/>
              <a:t> in </a:t>
            </a:r>
            <a:r>
              <a:rPr lang="fi-FI" dirty="0" err="1"/>
              <a:t>the</a:t>
            </a:r>
            <a:r>
              <a:rPr lang="fi-FI" dirty="0"/>
              <a:t> U.S. – </a:t>
            </a:r>
            <a:r>
              <a:rPr lang="fi-FI" dirty="0" err="1"/>
              <a:t>the</a:t>
            </a:r>
            <a:r>
              <a:rPr lang="fi-FI" dirty="0"/>
              <a:t> IRB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B6B34C-DEF5-574D-BE89-8016EE838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1526365"/>
            <a:ext cx="6122344" cy="4884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776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14339-22DC-BE40-9D58-292567DDF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in Finland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58EB0-3A8A-4B46-85DF-FD7D67A83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62086" cy="4351338"/>
          </a:xfrm>
        </p:spPr>
        <p:txBody>
          <a:bodyPr/>
          <a:lstStyle/>
          <a:p>
            <a:r>
              <a:rPr lang="en-US" dirty="0"/>
              <a:t>Research ethics mostly considered by the researcher</a:t>
            </a:r>
          </a:p>
        </p:txBody>
      </p:sp>
    </p:spTree>
    <p:extLst>
      <p:ext uri="{BB962C8B-B14F-4D97-AF65-F5344CB8AC3E}">
        <p14:creationId xmlns:p14="http://schemas.microsoft.com/office/powerpoint/2010/main" val="654727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14339-22DC-BE40-9D58-292567DDF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in Finland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58EB0-3A8A-4B46-85DF-FD7D67A83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62086" cy="4351338"/>
          </a:xfrm>
        </p:spPr>
        <p:txBody>
          <a:bodyPr/>
          <a:lstStyle/>
          <a:p>
            <a:r>
              <a:rPr lang="en-US" dirty="0"/>
              <a:t>Research ethics mostly considered by the researcher</a:t>
            </a:r>
          </a:p>
          <a:p>
            <a:r>
              <a:rPr lang="en-US" dirty="0"/>
              <a:t>Ethical review required only in special cases</a:t>
            </a:r>
          </a:p>
        </p:txBody>
      </p:sp>
    </p:spTree>
    <p:extLst>
      <p:ext uri="{BB962C8B-B14F-4D97-AF65-F5344CB8AC3E}">
        <p14:creationId xmlns:p14="http://schemas.microsoft.com/office/powerpoint/2010/main" val="2120750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14339-22DC-BE40-9D58-292567DDF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in Finland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58EB0-3A8A-4B46-85DF-FD7D67A83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62086" cy="4351338"/>
          </a:xfrm>
        </p:spPr>
        <p:txBody>
          <a:bodyPr/>
          <a:lstStyle/>
          <a:p>
            <a:r>
              <a:rPr lang="en-US" dirty="0"/>
              <a:t>Research ethics mostly considered by the researcher</a:t>
            </a:r>
          </a:p>
          <a:p>
            <a:r>
              <a:rPr lang="en-US" dirty="0"/>
              <a:t>Ethical review required only in special cases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1BCB9CD-6993-FF4F-8B8F-4DDDBB4B652E}"/>
              </a:ext>
            </a:extLst>
          </p:cNvPr>
          <p:cNvSpPr/>
          <p:nvPr/>
        </p:nvSpPr>
        <p:spPr>
          <a:xfrm>
            <a:off x="5813660" y="365125"/>
            <a:ext cx="6378340" cy="563231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fontAlgn="base"/>
            <a:r>
              <a:rPr lang="fi-FI" dirty="0">
                <a:solidFill>
                  <a:srgbClr val="000000"/>
                </a:solidFill>
                <a:latin typeface="Source Sans Pro"/>
              </a:rPr>
              <a:t>1.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involves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an intervention in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physical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integrity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of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subjects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,</a:t>
            </a:r>
          </a:p>
          <a:p>
            <a:pPr fontAlgn="base"/>
            <a:r>
              <a:rPr lang="fi-FI" dirty="0">
                <a:solidFill>
                  <a:srgbClr val="000000"/>
                </a:solidFill>
                <a:latin typeface="Source Sans Pro"/>
              </a:rPr>
              <a:t>2.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deviates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from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principle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of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informed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consent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(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ethical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review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is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not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required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if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research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is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based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on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public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documents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,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registries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or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archived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data),</a:t>
            </a:r>
          </a:p>
          <a:p>
            <a:pPr fontAlgn="base"/>
            <a:r>
              <a:rPr lang="fi-FI" dirty="0">
                <a:solidFill>
                  <a:srgbClr val="000000"/>
                </a:solidFill>
                <a:latin typeface="Source Sans Pro"/>
              </a:rPr>
              <a:t>3.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subjects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are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children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under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age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of 15, and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is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not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part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of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normal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activities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of a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school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or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an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institution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of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early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childhood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education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and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care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, and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data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are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collected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without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parental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consent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and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without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providing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parents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or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guardians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opportunity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to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prevent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child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from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taking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part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in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,</a:t>
            </a:r>
          </a:p>
          <a:p>
            <a:pPr fontAlgn="base"/>
            <a:r>
              <a:rPr lang="fi-FI" dirty="0">
                <a:solidFill>
                  <a:srgbClr val="000000"/>
                </a:solidFill>
                <a:latin typeface="Source Sans Pro"/>
              </a:rPr>
              <a:t>4.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exposes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research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subjects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to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exceptionally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strong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stimuli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and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evaluating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possible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harm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requires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special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expertise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(for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example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,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studies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containing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violence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or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pornography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),</a:t>
            </a:r>
          </a:p>
          <a:p>
            <a:pPr fontAlgn="base"/>
            <a:r>
              <a:rPr lang="fi-FI" dirty="0">
                <a:solidFill>
                  <a:srgbClr val="000000"/>
                </a:solidFill>
                <a:latin typeface="Source Sans Pro"/>
              </a:rPr>
              <a:t>5.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may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cause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long-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term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mental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harm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(trauma, depression,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sleeplessness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)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beyond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risks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encountered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in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normal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life,</a:t>
            </a:r>
          </a:p>
          <a:p>
            <a:pPr fontAlgn="base"/>
            <a:r>
              <a:rPr lang="fi-FI" dirty="0">
                <a:solidFill>
                  <a:srgbClr val="000000"/>
                </a:solidFill>
                <a:latin typeface="Source Sans Pro"/>
              </a:rPr>
              <a:t>6.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can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signify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a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security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risk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to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subjects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(for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example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,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studies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concerning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domestic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violence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).</a:t>
            </a:r>
            <a:endParaRPr lang="fi-FI" sz="2000" b="0" i="0" dirty="0">
              <a:solidFill>
                <a:srgbClr val="000000"/>
              </a:solidFill>
              <a:effectLst/>
              <a:latin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903883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14339-22DC-BE40-9D58-292567DDF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in Finland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58EB0-3A8A-4B46-85DF-FD7D67A83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62086" cy="4351338"/>
          </a:xfrm>
        </p:spPr>
        <p:txBody>
          <a:bodyPr/>
          <a:lstStyle/>
          <a:p>
            <a:r>
              <a:rPr lang="en-US" dirty="0"/>
              <a:t>Research ethics mostly considered by the researcher</a:t>
            </a:r>
          </a:p>
          <a:p>
            <a:r>
              <a:rPr lang="en-US" dirty="0"/>
              <a:t>Ethical review required only in special cases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 Most social science research does require formal approval, but is based on my own considerations.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1BCB9CD-6993-FF4F-8B8F-4DDDBB4B652E}"/>
              </a:ext>
            </a:extLst>
          </p:cNvPr>
          <p:cNvSpPr/>
          <p:nvPr/>
        </p:nvSpPr>
        <p:spPr>
          <a:xfrm>
            <a:off x="5813660" y="365125"/>
            <a:ext cx="6378340" cy="563231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fontAlgn="base"/>
            <a:r>
              <a:rPr lang="fi-FI" dirty="0">
                <a:solidFill>
                  <a:srgbClr val="000000"/>
                </a:solidFill>
                <a:latin typeface="Source Sans Pro"/>
              </a:rPr>
              <a:t>1.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involves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an intervention in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physical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integrity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of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subjects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,</a:t>
            </a:r>
          </a:p>
          <a:p>
            <a:pPr fontAlgn="base"/>
            <a:r>
              <a:rPr lang="fi-FI" dirty="0">
                <a:solidFill>
                  <a:srgbClr val="000000"/>
                </a:solidFill>
                <a:latin typeface="Source Sans Pro"/>
              </a:rPr>
              <a:t>2.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deviates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from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principle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of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informed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consent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(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ethical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review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is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not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required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if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research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is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based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on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public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documents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,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registries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or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archived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data),</a:t>
            </a:r>
          </a:p>
          <a:p>
            <a:pPr fontAlgn="base"/>
            <a:r>
              <a:rPr lang="fi-FI" dirty="0">
                <a:solidFill>
                  <a:srgbClr val="000000"/>
                </a:solidFill>
                <a:latin typeface="Source Sans Pro"/>
              </a:rPr>
              <a:t>3.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subjects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are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children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under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age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of 15, and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is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not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part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of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normal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activities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of a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school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or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an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institution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of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early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childhood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education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and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care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, and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data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are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collected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without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parental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consent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and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without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providing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parents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or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guardians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opportunity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to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prevent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child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from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taking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part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in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,</a:t>
            </a:r>
          </a:p>
          <a:p>
            <a:pPr fontAlgn="base"/>
            <a:r>
              <a:rPr lang="fi-FI" dirty="0">
                <a:solidFill>
                  <a:srgbClr val="000000"/>
                </a:solidFill>
                <a:latin typeface="Source Sans Pro"/>
              </a:rPr>
              <a:t>4.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exposes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research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subjects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to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exceptionally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strong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stimuli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and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evaluating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possible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harm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requires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special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expertise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(for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example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,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studies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containing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violence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or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pornography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),</a:t>
            </a:r>
          </a:p>
          <a:p>
            <a:pPr fontAlgn="base"/>
            <a:r>
              <a:rPr lang="fi-FI" dirty="0">
                <a:solidFill>
                  <a:srgbClr val="000000"/>
                </a:solidFill>
                <a:latin typeface="Source Sans Pro"/>
              </a:rPr>
              <a:t>5.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may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cause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long-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term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mental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harm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(trauma, depression,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sleeplessness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)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beyond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risks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encountered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in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normal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life,</a:t>
            </a:r>
          </a:p>
          <a:p>
            <a:pPr fontAlgn="base"/>
            <a:r>
              <a:rPr lang="fi-FI" dirty="0">
                <a:solidFill>
                  <a:srgbClr val="000000"/>
                </a:solidFill>
                <a:latin typeface="Source Sans Pro"/>
              </a:rPr>
              <a:t>6.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can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signify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a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security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risk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to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subjects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(for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example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,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studies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concerning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domestic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violence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).</a:t>
            </a:r>
            <a:endParaRPr lang="fi-FI" sz="2000" b="0" i="0" dirty="0">
              <a:solidFill>
                <a:srgbClr val="000000"/>
              </a:solidFill>
              <a:effectLst/>
              <a:latin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415956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14339-22DC-BE40-9D58-292567DDF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in Finland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58EB0-3A8A-4B46-85DF-FD7D67A83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62086" cy="4351338"/>
          </a:xfrm>
        </p:spPr>
        <p:txBody>
          <a:bodyPr/>
          <a:lstStyle/>
          <a:p>
            <a:r>
              <a:rPr lang="en-US" dirty="0"/>
              <a:t>Research ethics mostly considered by the researcher</a:t>
            </a:r>
          </a:p>
          <a:p>
            <a:r>
              <a:rPr lang="en-US" dirty="0"/>
              <a:t>Ethical review required only in special cases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 Most social science research does require formal approval, but is based on my own considerations.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1BCB9CD-6993-FF4F-8B8F-4DDDBB4B652E}"/>
              </a:ext>
            </a:extLst>
          </p:cNvPr>
          <p:cNvSpPr/>
          <p:nvPr/>
        </p:nvSpPr>
        <p:spPr>
          <a:xfrm>
            <a:off x="5813660" y="365125"/>
            <a:ext cx="6378340" cy="563231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fontAlgn="base"/>
            <a:r>
              <a:rPr lang="fi-FI" dirty="0">
                <a:solidFill>
                  <a:srgbClr val="000000"/>
                </a:solidFill>
                <a:latin typeface="Source Sans Pro"/>
              </a:rPr>
              <a:t>1.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involves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an intervention in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physical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integrity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of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subjects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,</a:t>
            </a:r>
          </a:p>
          <a:p>
            <a:pPr fontAlgn="base"/>
            <a:r>
              <a:rPr lang="fi-FI" dirty="0">
                <a:solidFill>
                  <a:srgbClr val="000000"/>
                </a:solidFill>
                <a:latin typeface="Source Sans Pro"/>
              </a:rPr>
              <a:t>2.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deviates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from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principle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of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informed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consent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(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ethical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review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is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not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required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if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research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is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based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on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public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documents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,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registries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or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archived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data),</a:t>
            </a:r>
          </a:p>
          <a:p>
            <a:pPr fontAlgn="base"/>
            <a:r>
              <a:rPr lang="fi-FI" dirty="0">
                <a:solidFill>
                  <a:srgbClr val="000000"/>
                </a:solidFill>
                <a:latin typeface="Source Sans Pro"/>
              </a:rPr>
              <a:t>3.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subjects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are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children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under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age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of 15, and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is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not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part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of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normal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activities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of a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school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or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an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institution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of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early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childhood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education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and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care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, and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data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are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collected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without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parental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consent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and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without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providing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parents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or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guardians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opportunity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to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prevent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child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from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taking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part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in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,</a:t>
            </a:r>
          </a:p>
          <a:p>
            <a:pPr fontAlgn="base"/>
            <a:r>
              <a:rPr lang="fi-FI" dirty="0">
                <a:solidFill>
                  <a:srgbClr val="000000"/>
                </a:solidFill>
                <a:latin typeface="Source Sans Pro"/>
              </a:rPr>
              <a:t>4.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exposes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research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subjects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to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exceptionally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strong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stimuli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and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evaluating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possible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harm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requires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special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expertise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(for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example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,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studies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containing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violence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or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pornography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),</a:t>
            </a:r>
          </a:p>
          <a:p>
            <a:pPr fontAlgn="base"/>
            <a:r>
              <a:rPr lang="fi-FI" dirty="0">
                <a:solidFill>
                  <a:srgbClr val="000000"/>
                </a:solidFill>
                <a:latin typeface="Source Sans Pro"/>
              </a:rPr>
              <a:t>5.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may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cause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long-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term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mental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harm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(trauma, depression,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sleeplessness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)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beyond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risks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encountered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in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normal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life,</a:t>
            </a:r>
          </a:p>
          <a:p>
            <a:pPr fontAlgn="base"/>
            <a:r>
              <a:rPr lang="fi-FI" dirty="0">
                <a:solidFill>
                  <a:srgbClr val="000000"/>
                </a:solidFill>
                <a:latin typeface="Source Sans Pro"/>
              </a:rPr>
              <a:t>6.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The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can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signify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a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security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risk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to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subjects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(for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example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,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studies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concerning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domestic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Source Sans Pro"/>
              </a:rPr>
              <a:t>violence</a:t>
            </a:r>
            <a:r>
              <a:rPr lang="fi-FI" dirty="0">
                <a:solidFill>
                  <a:srgbClr val="000000"/>
                </a:solidFill>
                <a:latin typeface="Source Sans Pro"/>
              </a:rPr>
              <a:t>).</a:t>
            </a:r>
            <a:endParaRPr lang="fi-FI" sz="2000" b="0" i="0" dirty="0">
              <a:solidFill>
                <a:srgbClr val="000000"/>
              </a:solidFill>
              <a:effectLst/>
              <a:latin typeface="Source Sans Pro"/>
            </a:endParaRPr>
          </a:p>
        </p:txBody>
      </p:sp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E52E8A12-D628-5942-8AA1-2A13CF20BB6F}"/>
              </a:ext>
            </a:extLst>
          </p:cNvPr>
          <p:cNvSpPr/>
          <p:nvPr/>
        </p:nvSpPr>
        <p:spPr>
          <a:xfrm>
            <a:off x="6856288" y="4001294"/>
            <a:ext cx="4921322" cy="1703548"/>
          </a:xfrm>
          <a:prstGeom prst="wedgeRoundRectCallout">
            <a:avLst>
              <a:gd name="adj1" fmla="val -72190"/>
              <a:gd name="adj2" fmla="val -2233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i-FI" dirty="0" err="1"/>
              <a:t>But</a:t>
            </a:r>
            <a:r>
              <a:rPr lang="fi-FI" dirty="0"/>
              <a:t>: </a:t>
            </a:r>
            <a:r>
              <a:rPr lang="fi-FI" dirty="0" err="1"/>
              <a:t>there</a:t>
            </a:r>
            <a:r>
              <a:rPr lang="fi-FI" dirty="0"/>
              <a:t> is a </a:t>
            </a:r>
            <a:r>
              <a:rPr lang="fi-FI" dirty="0" err="1"/>
              <a:t>process</a:t>
            </a:r>
            <a:r>
              <a:rPr lang="fi-FI" dirty="0"/>
              <a:t> to </a:t>
            </a:r>
            <a:r>
              <a:rPr lang="fi-FI" dirty="0" err="1"/>
              <a:t>get</a:t>
            </a:r>
            <a:r>
              <a:rPr lang="fi-FI" dirty="0"/>
              <a:t> an IRB </a:t>
            </a:r>
            <a:r>
              <a:rPr lang="fi-FI" dirty="0" err="1"/>
              <a:t>evaluation</a:t>
            </a:r>
            <a:r>
              <a:rPr lang="fi-FI" dirty="0"/>
              <a:t> to </a:t>
            </a:r>
            <a:r>
              <a:rPr lang="fi-FI" dirty="0" err="1"/>
              <a:t>your</a:t>
            </a:r>
            <a:r>
              <a:rPr lang="fi-FI" dirty="0"/>
              <a:t> </a:t>
            </a:r>
            <a:r>
              <a:rPr lang="fi-FI" dirty="0" err="1"/>
              <a:t>research</a:t>
            </a:r>
            <a:r>
              <a:rPr lang="fi-FI" dirty="0"/>
              <a:t> in case </a:t>
            </a:r>
            <a:r>
              <a:rPr lang="fi-FI" dirty="0" err="1"/>
              <a:t>that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publication</a:t>
            </a:r>
            <a:r>
              <a:rPr lang="fi-FI" dirty="0"/>
              <a:t> </a:t>
            </a:r>
            <a:r>
              <a:rPr lang="fi-FI" dirty="0" err="1"/>
              <a:t>outlet</a:t>
            </a:r>
            <a:r>
              <a:rPr lang="fi-FI" dirty="0"/>
              <a:t> </a:t>
            </a:r>
            <a:r>
              <a:rPr lang="fi-FI" dirty="0" err="1"/>
              <a:t>requires</a:t>
            </a:r>
            <a:r>
              <a:rPr lang="fi-FI" dirty="0"/>
              <a:t> </a:t>
            </a:r>
            <a:r>
              <a:rPr lang="fi-FI" dirty="0" err="1"/>
              <a:t>such</a:t>
            </a:r>
            <a:r>
              <a:rPr lang="fi-FI" dirty="0"/>
              <a:t> </a:t>
            </a:r>
            <a:r>
              <a:rPr lang="fi-FI" dirty="0" err="1"/>
              <a:t>evaluation</a:t>
            </a:r>
            <a:r>
              <a:rPr lang="fi-FI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43094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" id="{86BC79E0-0CAF-6547-92FB-1B1BA445F92A}" vid="{0D9FFD7D-83DA-A640-8BA0-2B97E9EB950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1630</TotalTime>
  <Words>1436</Words>
  <Application>Microsoft Macintosh PowerPoint</Application>
  <PresentationFormat>Widescreen</PresentationFormat>
  <Paragraphs>116</Paragraphs>
  <Slides>37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Source Sans Pro</vt:lpstr>
      <vt:lpstr>Wingdings</vt:lpstr>
      <vt:lpstr>Office Theme</vt:lpstr>
      <vt:lpstr>Research ethics</vt:lpstr>
      <vt:lpstr>Context in the U.S. (see Bit by Bit)</vt:lpstr>
      <vt:lpstr>Context in the U.S. – the IRB</vt:lpstr>
      <vt:lpstr>Context in the U.S. – the IRB</vt:lpstr>
      <vt:lpstr>Context in Finland</vt:lpstr>
      <vt:lpstr>Context in Finland</vt:lpstr>
      <vt:lpstr>Context in Finland</vt:lpstr>
      <vt:lpstr>Context in Finland</vt:lpstr>
      <vt:lpstr>Context in Finland</vt:lpstr>
      <vt:lpstr>Context do clash!</vt:lpstr>
      <vt:lpstr>What about your country?</vt:lpstr>
      <vt:lpstr>Scientific communities and research ethics</vt:lpstr>
      <vt:lpstr>Scientific communities and research ethics</vt:lpstr>
      <vt:lpstr>Scientific communities and research ethics</vt:lpstr>
      <vt:lpstr>Scientific communities and research ethics</vt:lpstr>
      <vt:lpstr>Scientific communities and research ethics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Development of “rule based”</vt:lpstr>
      <vt:lpstr>The law and research ethics</vt:lpstr>
      <vt:lpstr>Data and GDPR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Terms of Service (TOS) and research ethics</vt:lpstr>
      <vt:lpstr>Terms of Service (TOS) and research ethics</vt:lpstr>
      <vt:lpstr>Terms of Service (TOS) and research ethics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Ethics</dc:title>
  <dc:creator>Nelimarkka, Matti</dc:creator>
  <cp:lastModifiedBy>Nelimarkka, Matti</cp:lastModifiedBy>
  <cp:revision>38</cp:revision>
  <dcterms:created xsi:type="dcterms:W3CDTF">2018-06-13T16:04:38Z</dcterms:created>
  <dcterms:modified xsi:type="dcterms:W3CDTF">2019-06-17T11:02:40Z</dcterms:modified>
</cp:coreProperties>
</file>

<file path=docProps/thumbnail.jpeg>
</file>